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5" r:id="rId2"/>
    <p:sldId id="291" r:id="rId3"/>
    <p:sldId id="292" r:id="rId4"/>
    <p:sldId id="266" r:id="rId5"/>
    <p:sldId id="267" r:id="rId6"/>
    <p:sldId id="268" r:id="rId7"/>
    <p:sldId id="269" r:id="rId8"/>
    <p:sldId id="270" r:id="rId9"/>
    <p:sldId id="271" r:id="rId10"/>
    <p:sldId id="272" r:id="rId11"/>
    <p:sldId id="274" r:id="rId12"/>
    <p:sldId id="275" r:id="rId13"/>
    <p:sldId id="276" r:id="rId14"/>
    <p:sldId id="277" r:id="rId15"/>
    <p:sldId id="293" r:id="rId16"/>
    <p:sldId id="300" r:id="rId17"/>
    <p:sldId id="297" r:id="rId18"/>
    <p:sldId id="279" r:id="rId19"/>
    <p:sldId id="280" r:id="rId20"/>
    <p:sldId id="281" r:id="rId21"/>
    <p:sldId id="282" r:id="rId22"/>
    <p:sldId id="283" r:id="rId23"/>
    <p:sldId id="284" r:id="rId24"/>
    <p:sldId id="294" r:id="rId25"/>
    <p:sldId id="295" r:id="rId26"/>
    <p:sldId id="285" r:id="rId27"/>
    <p:sldId id="286" r:id="rId28"/>
    <p:sldId id="287" r:id="rId29"/>
    <p:sldId id="288" r:id="rId30"/>
    <p:sldId id="289" r:id="rId31"/>
    <p:sldId id="290"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5A00"/>
    <a:srgbClr val="CC9B00"/>
    <a:srgbClr val="CC0000"/>
    <a:srgbClr val="CC3399"/>
    <a:srgbClr val="993366"/>
    <a:srgbClr val="DE0000"/>
    <a:srgbClr val="FF7757"/>
    <a:srgbClr val="F0E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24" autoAdjust="0"/>
  </p:normalViewPr>
  <p:slideViewPr>
    <p:cSldViewPr snapToGrid="0">
      <p:cViewPr varScale="1">
        <p:scale>
          <a:sx n="82" d="100"/>
          <a:sy n="82" d="100"/>
        </p:scale>
        <p:origin x="96"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B3572-DEDD-4BB5-85CF-7E1CB4AA63C6}" type="datetimeFigureOut">
              <a:rPr lang="nl-NL" smtClean="0"/>
              <a:t>20-12-2019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9CA38-C128-40C8-90B4-0D663F3EC536}" type="slidenum">
              <a:rPr lang="nl-NL" smtClean="0"/>
              <a:t>‹nr.›</a:t>
            </a:fld>
            <a:endParaRPr lang="nl-NL"/>
          </a:p>
        </p:txBody>
      </p:sp>
    </p:spTree>
    <p:extLst>
      <p:ext uri="{BB962C8B-B14F-4D97-AF65-F5344CB8AC3E}">
        <p14:creationId xmlns:p14="http://schemas.microsoft.com/office/powerpoint/2010/main" val="146195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a:t>
            </a:fld>
            <a:endParaRPr lang="nl-NL"/>
          </a:p>
        </p:txBody>
      </p:sp>
    </p:spTree>
    <p:extLst>
      <p:ext uri="{BB962C8B-B14F-4D97-AF65-F5344CB8AC3E}">
        <p14:creationId xmlns:p14="http://schemas.microsoft.com/office/powerpoint/2010/main" val="97421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Madrigal</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10</a:t>
            </a:fld>
            <a:endParaRPr lang="nl-NL"/>
          </a:p>
        </p:txBody>
      </p:sp>
    </p:spTree>
    <p:extLst>
      <p:ext uri="{BB962C8B-B14F-4D97-AF65-F5344CB8AC3E}">
        <p14:creationId xmlns:p14="http://schemas.microsoft.com/office/powerpoint/2010/main" val="42124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Das </a:t>
            </a:r>
            <a:r>
              <a:rPr lang="nl-NL" dirty="0" err="1" smtClean="0"/>
              <a:t>Gebet</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11</a:t>
            </a:fld>
            <a:endParaRPr lang="nl-NL"/>
          </a:p>
        </p:txBody>
      </p:sp>
    </p:spTree>
    <p:extLst>
      <p:ext uri="{BB962C8B-B14F-4D97-AF65-F5344CB8AC3E}">
        <p14:creationId xmlns:p14="http://schemas.microsoft.com/office/powerpoint/2010/main" val="399713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Ave </a:t>
            </a:r>
            <a:r>
              <a:rPr lang="nl-NL" dirty="0" err="1" smtClean="0"/>
              <a:t>Verum</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12</a:t>
            </a:fld>
            <a:endParaRPr lang="nl-NL"/>
          </a:p>
        </p:txBody>
      </p:sp>
    </p:spTree>
    <p:extLst>
      <p:ext uri="{BB962C8B-B14F-4D97-AF65-F5344CB8AC3E}">
        <p14:creationId xmlns:p14="http://schemas.microsoft.com/office/powerpoint/2010/main" val="412435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Irish </a:t>
            </a:r>
            <a:r>
              <a:rPr lang="nl-NL" dirty="0" err="1" smtClean="0"/>
              <a:t>Belssing</a:t>
            </a:r>
            <a:r>
              <a:rPr lang="nl-NL" dirty="0" smtClean="0"/>
              <a:t>, May</a:t>
            </a:r>
            <a:r>
              <a:rPr lang="nl-NL" baseline="0" dirty="0" smtClean="0"/>
              <a:t> </a:t>
            </a:r>
            <a:r>
              <a:rPr lang="nl-NL" baseline="0" dirty="0" err="1" smtClean="0"/>
              <a:t>the</a:t>
            </a:r>
            <a:r>
              <a:rPr lang="nl-NL" baseline="0" dirty="0" smtClean="0"/>
              <a:t> </a:t>
            </a:r>
            <a:r>
              <a:rPr lang="nl-NL" baseline="0" dirty="0" err="1" smtClean="0"/>
              <a:t>road</a:t>
            </a:r>
            <a:r>
              <a:rPr lang="nl-NL" baseline="0" dirty="0" smtClean="0"/>
              <a:t> </a:t>
            </a:r>
            <a:r>
              <a:rPr lang="nl-NL" baseline="0" dirty="0" err="1" smtClean="0"/>
              <a:t>rise</a:t>
            </a:r>
            <a:r>
              <a:rPr lang="nl-NL" baseline="0" dirty="0" smtClean="0"/>
              <a:t>.. May God </a:t>
            </a:r>
            <a:r>
              <a:rPr lang="nl-NL" baseline="0" dirty="0" err="1" smtClean="0"/>
              <a:t>hold</a:t>
            </a:r>
            <a:r>
              <a:rPr lang="nl-NL" baseline="0" dirty="0" smtClean="0"/>
              <a:t> </a:t>
            </a:r>
            <a:r>
              <a:rPr lang="nl-NL" baseline="0" dirty="0" err="1" smtClean="0"/>
              <a:t>you</a:t>
            </a:r>
            <a:r>
              <a:rPr lang="nl-NL" baseline="0" dirty="0" smtClean="0"/>
              <a:t> in </a:t>
            </a:r>
            <a:r>
              <a:rPr lang="nl-NL" baseline="0" dirty="0" err="1" smtClean="0"/>
              <a:t>the</a:t>
            </a:r>
            <a:r>
              <a:rPr lang="nl-NL" baseline="0" dirty="0" smtClean="0"/>
              <a:t> palm of his hand</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13</a:t>
            </a:fld>
            <a:endParaRPr lang="nl-NL"/>
          </a:p>
        </p:txBody>
      </p:sp>
    </p:spTree>
    <p:extLst>
      <p:ext uri="{BB962C8B-B14F-4D97-AF65-F5344CB8AC3E}">
        <p14:creationId xmlns:p14="http://schemas.microsoft.com/office/powerpoint/2010/main" val="27686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Belle nuit</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14</a:t>
            </a:fld>
            <a:endParaRPr lang="nl-NL"/>
          </a:p>
        </p:txBody>
      </p:sp>
    </p:spTree>
    <p:extLst>
      <p:ext uri="{BB962C8B-B14F-4D97-AF65-F5344CB8AC3E}">
        <p14:creationId xmlns:p14="http://schemas.microsoft.com/office/powerpoint/2010/main" val="287632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Gloria, </a:t>
            </a:r>
            <a:r>
              <a:rPr lang="nl-NL" dirty="0" err="1" smtClean="0"/>
              <a:t>Vivaldi</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17</a:t>
            </a:fld>
            <a:endParaRPr lang="nl-NL"/>
          </a:p>
        </p:txBody>
      </p:sp>
    </p:spTree>
    <p:extLst>
      <p:ext uri="{BB962C8B-B14F-4D97-AF65-F5344CB8AC3E}">
        <p14:creationId xmlns:p14="http://schemas.microsoft.com/office/powerpoint/2010/main" val="51789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 </a:t>
            </a:r>
            <a:r>
              <a:rPr lang="nl-NL" dirty="0" err="1" smtClean="0"/>
              <a:t>not</a:t>
            </a:r>
            <a:r>
              <a:rPr lang="nl-NL" dirty="0" smtClean="0"/>
              <a:t> </a:t>
            </a:r>
            <a:r>
              <a:rPr lang="nl-NL" dirty="0" err="1" smtClean="0"/>
              <a:t>forget</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18</a:t>
            </a:fld>
            <a:endParaRPr lang="nl-NL"/>
          </a:p>
        </p:txBody>
      </p:sp>
    </p:spTree>
    <p:extLst>
      <p:ext uri="{BB962C8B-B14F-4D97-AF65-F5344CB8AC3E}">
        <p14:creationId xmlns:p14="http://schemas.microsoft.com/office/powerpoint/2010/main" val="298340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long </a:t>
            </a:r>
            <a:r>
              <a:rPr lang="nl-NL" dirty="0" err="1" smtClean="0"/>
              <a:t>day</a:t>
            </a:r>
            <a:r>
              <a:rPr lang="nl-NL" dirty="0" smtClean="0"/>
              <a:t> </a:t>
            </a:r>
            <a:r>
              <a:rPr lang="nl-NL" dirty="0" err="1" smtClean="0"/>
              <a:t>closes</a:t>
            </a:r>
            <a:r>
              <a:rPr lang="nl-NL" dirty="0" smtClean="0"/>
              <a:t>, </a:t>
            </a:r>
            <a:r>
              <a:rPr lang="nl-NL" dirty="0" err="1" smtClean="0"/>
              <a:t>dreamless</a:t>
            </a:r>
            <a:r>
              <a:rPr lang="nl-NL" dirty="0" smtClean="0"/>
              <a:t> bed</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19</a:t>
            </a:fld>
            <a:endParaRPr lang="nl-NL"/>
          </a:p>
        </p:txBody>
      </p:sp>
    </p:spTree>
    <p:extLst>
      <p:ext uri="{BB962C8B-B14F-4D97-AF65-F5344CB8AC3E}">
        <p14:creationId xmlns:p14="http://schemas.microsoft.com/office/powerpoint/2010/main" val="208273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Down </a:t>
            </a:r>
            <a:r>
              <a:rPr lang="nl-NL" dirty="0" err="1" smtClean="0"/>
              <a:t>younder</a:t>
            </a:r>
            <a:r>
              <a:rPr lang="nl-NL" dirty="0" smtClean="0"/>
              <a:t> green </a:t>
            </a:r>
            <a:r>
              <a:rPr lang="nl-NL" dirty="0" err="1" smtClean="0"/>
              <a:t>valley</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20</a:t>
            </a:fld>
            <a:endParaRPr lang="nl-NL"/>
          </a:p>
        </p:txBody>
      </p:sp>
    </p:spTree>
    <p:extLst>
      <p:ext uri="{BB962C8B-B14F-4D97-AF65-F5344CB8AC3E}">
        <p14:creationId xmlns:p14="http://schemas.microsoft.com/office/powerpoint/2010/main" val="10742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Ode </a:t>
            </a:r>
            <a:r>
              <a:rPr lang="nl-NL" dirty="0" err="1" smtClean="0"/>
              <a:t>an</a:t>
            </a:r>
            <a:r>
              <a:rPr lang="nl-NL" dirty="0" smtClean="0"/>
              <a:t> die </a:t>
            </a:r>
            <a:r>
              <a:rPr lang="nl-NL" dirty="0" err="1" smtClean="0"/>
              <a:t>Freude</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21</a:t>
            </a:fld>
            <a:endParaRPr lang="nl-NL"/>
          </a:p>
        </p:txBody>
      </p:sp>
    </p:spTree>
    <p:extLst>
      <p:ext uri="{BB962C8B-B14F-4D97-AF65-F5344CB8AC3E}">
        <p14:creationId xmlns:p14="http://schemas.microsoft.com/office/powerpoint/2010/main" val="88880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3754163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Intermezzo Co de Graaff</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22</a:t>
            </a:fld>
            <a:endParaRPr lang="nl-NL"/>
          </a:p>
        </p:txBody>
      </p:sp>
    </p:spTree>
    <p:extLst>
      <p:ext uri="{BB962C8B-B14F-4D97-AF65-F5344CB8AC3E}">
        <p14:creationId xmlns:p14="http://schemas.microsoft.com/office/powerpoint/2010/main" val="4076455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 komen tezamen</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23</a:t>
            </a:fld>
            <a:endParaRPr lang="nl-NL"/>
          </a:p>
        </p:txBody>
      </p:sp>
    </p:spTree>
    <p:extLst>
      <p:ext uri="{BB962C8B-B14F-4D97-AF65-F5344CB8AC3E}">
        <p14:creationId xmlns:p14="http://schemas.microsoft.com/office/powerpoint/2010/main" val="379883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 komen tezamen</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24</a:t>
            </a:fld>
            <a:endParaRPr lang="nl-NL"/>
          </a:p>
        </p:txBody>
      </p:sp>
    </p:spTree>
    <p:extLst>
      <p:ext uri="{BB962C8B-B14F-4D97-AF65-F5344CB8AC3E}">
        <p14:creationId xmlns:p14="http://schemas.microsoft.com/office/powerpoint/2010/main" val="127854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 komen tezamen</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25</a:t>
            </a:fld>
            <a:endParaRPr lang="nl-NL"/>
          </a:p>
        </p:txBody>
      </p:sp>
    </p:spTree>
    <p:extLst>
      <p:ext uri="{BB962C8B-B14F-4D97-AF65-F5344CB8AC3E}">
        <p14:creationId xmlns:p14="http://schemas.microsoft.com/office/powerpoint/2010/main" val="31904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angel Gabriel</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26</a:t>
            </a:fld>
            <a:endParaRPr lang="nl-NL"/>
          </a:p>
        </p:txBody>
      </p:sp>
    </p:spTree>
    <p:extLst>
      <p:ext uri="{BB962C8B-B14F-4D97-AF65-F5344CB8AC3E}">
        <p14:creationId xmlns:p14="http://schemas.microsoft.com/office/powerpoint/2010/main" val="3931628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Once</a:t>
            </a:r>
            <a:r>
              <a:rPr lang="nl-NL" dirty="0" smtClean="0"/>
              <a:t> in a royal Davids </a:t>
            </a:r>
            <a:r>
              <a:rPr lang="nl-NL" dirty="0" err="1" smtClean="0"/>
              <a:t>city</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27</a:t>
            </a:fld>
            <a:endParaRPr lang="nl-NL"/>
          </a:p>
        </p:txBody>
      </p:sp>
    </p:spTree>
    <p:extLst>
      <p:ext uri="{BB962C8B-B14F-4D97-AF65-F5344CB8AC3E}">
        <p14:creationId xmlns:p14="http://schemas.microsoft.com/office/powerpoint/2010/main" val="3630434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 </a:t>
            </a:r>
            <a:r>
              <a:rPr lang="nl-NL" dirty="0" err="1" smtClean="0"/>
              <a:t>jesulein</a:t>
            </a:r>
            <a:r>
              <a:rPr lang="nl-NL" dirty="0" smtClean="0"/>
              <a:t> </a:t>
            </a:r>
            <a:r>
              <a:rPr lang="nl-NL" dirty="0" err="1" smtClean="0"/>
              <a:t>süss</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28</a:t>
            </a:fld>
            <a:endParaRPr lang="nl-NL"/>
          </a:p>
        </p:txBody>
      </p:sp>
    </p:spTree>
    <p:extLst>
      <p:ext uri="{BB962C8B-B14F-4D97-AF65-F5344CB8AC3E}">
        <p14:creationId xmlns:p14="http://schemas.microsoft.com/office/powerpoint/2010/main" val="258486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Wohl</a:t>
            </a:r>
            <a:r>
              <a:rPr lang="nl-NL" dirty="0" smtClean="0"/>
              <a:t> </a:t>
            </a:r>
            <a:r>
              <a:rPr lang="nl-NL" dirty="0" err="1" smtClean="0"/>
              <a:t>mir</a:t>
            </a:r>
            <a:r>
              <a:rPr lang="nl-NL" dirty="0" smtClean="0"/>
              <a:t> </a:t>
            </a:r>
            <a:r>
              <a:rPr lang="nl-NL" dirty="0" err="1" smtClean="0"/>
              <a:t>dass</a:t>
            </a:r>
            <a:r>
              <a:rPr lang="nl-NL" dirty="0" smtClean="0"/>
              <a:t> </a:t>
            </a:r>
            <a:r>
              <a:rPr lang="nl-NL" dirty="0" err="1" smtClean="0"/>
              <a:t>ich</a:t>
            </a:r>
            <a:r>
              <a:rPr lang="nl-NL" dirty="0" smtClean="0"/>
              <a:t> </a:t>
            </a:r>
            <a:r>
              <a:rPr lang="nl-NL" dirty="0" err="1" smtClean="0"/>
              <a:t>jesum</a:t>
            </a:r>
            <a:r>
              <a:rPr lang="nl-NL" dirty="0" smtClean="0"/>
              <a:t> </a:t>
            </a:r>
            <a:r>
              <a:rPr lang="nl-NL" dirty="0" err="1" smtClean="0"/>
              <a:t>habe</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29</a:t>
            </a:fld>
            <a:endParaRPr lang="nl-NL"/>
          </a:p>
        </p:txBody>
      </p:sp>
    </p:spTree>
    <p:extLst>
      <p:ext uri="{BB962C8B-B14F-4D97-AF65-F5344CB8AC3E}">
        <p14:creationId xmlns:p14="http://schemas.microsoft.com/office/powerpoint/2010/main" val="3741414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Ere zij God</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30</a:t>
            </a:fld>
            <a:endParaRPr lang="nl-NL"/>
          </a:p>
        </p:txBody>
      </p:sp>
    </p:spTree>
    <p:extLst>
      <p:ext uri="{BB962C8B-B14F-4D97-AF65-F5344CB8AC3E}">
        <p14:creationId xmlns:p14="http://schemas.microsoft.com/office/powerpoint/2010/main" val="3402957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Stille nacht</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31</a:t>
            </a:fld>
            <a:endParaRPr lang="nl-NL"/>
          </a:p>
        </p:txBody>
      </p:sp>
    </p:spTree>
    <p:extLst>
      <p:ext uri="{BB962C8B-B14F-4D97-AF65-F5344CB8AC3E}">
        <p14:creationId xmlns:p14="http://schemas.microsoft.com/office/powerpoint/2010/main" val="401565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 </a:t>
            </a:r>
            <a:r>
              <a:rPr lang="nl-NL" dirty="0" err="1" smtClean="0"/>
              <a:t>you</a:t>
            </a:r>
            <a:r>
              <a:rPr lang="nl-NL" dirty="0" smtClean="0"/>
              <a:t> </a:t>
            </a:r>
            <a:r>
              <a:rPr lang="nl-NL" dirty="0" err="1" smtClean="0"/>
              <a:t>not</a:t>
            </a:r>
            <a:r>
              <a:rPr lang="nl-NL" dirty="0" smtClean="0"/>
              <a:t> </a:t>
            </a:r>
            <a:r>
              <a:rPr lang="nl-NL" dirty="0" err="1" smtClean="0"/>
              <a:t>know</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3</a:t>
            </a:fld>
            <a:endParaRPr lang="nl-NL"/>
          </a:p>
        </p:txBody>
      </p:sp>
    </p:spTree>
    <p:extLst>
      <p:ext uri="{BB962C8B-B14F-4D97-AF65-F5344CB8AC3E}">
        <p14:creationId xmlns:p14="http://schemas.microsoft.com/office/powerpoint/2010/main" val="297540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music</a:t>
            </a:r>
            <a:r>
              <a:rPr lang="nl-NL" dirty="0" smtClean="0"/>
              <a:t> </a:t>
            </a:r>
            <a:r>
              <a:rPr lang="nl-NL" dirty="0" err="1" smtClean="0"/>
              <a:t>be</a:t>
            </a:r>
            <a:r>
              <a:rPr lang="nl-NL" dirty="0" smtClean="0"/>
              <a:t> </a:t>
            </a:r>
            <a:r>
              <a:rPr lang="nl-NL" dirty="0" err="1" smtClean="0"/>
              <a:t>the</a:t>
            </a:r>
            <a:r>
              <a:rPr lang="nl-NL" dirty="0" smtClean="0"/>
              <a:t> food of love</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4</a:t>
            </a:fld>
            <a:endParaRPr lang="nl-NL"/>
          </a:p>
        </p:txBody>
      </p:sp>
    </p:spTree>
    <p:extLst>
      <p:ext uri="{BB962C8B-B14F-4D97-AF65-F5344CB8AC3E}">
        <p14:creationId xmlns:p14="http://schemas.microsoft.com/office/powerpoint/2010/main" val="89497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Luci</a:t>
            </a:r>
            <a:r>
              <a:rPr lang="nl-NL" dirty="0" smtClean="0"/>
              <a:t> care</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5</a:t>
            </a:fld>
            <a:endParaRPr lang="nl-NL"/>
          </a:p>
        </p:txBody>
      </p:sp>
    </p:spTree>
    <p:extLst>
      <p:ext uri="{BB962C8B-B14F-4D97-AF65-F5344CB8AC3E}">
        <p14:creationId xmlns:p14="http://schemas.microsoft.com/office/powerpoint/2010/main" val="318432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Se </a:t>
            </a:r>
            <a:r>
              <a:rPr lang="nl-NL" dirty="0" err="1" smtClean="0"/>
              <a:t>lontan</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6</a:t>
            </a:fld>
            <a:endParaRPr lang="nl-NL"/>
          </a:p>
        </p:txBody>
      </p:sp>
    </p:spTree>
    <p:extLst>
      <p:ext uri="{BB962C8B-B14F-4D97-AF65-F5344CB8AC3E}">
        <p14:creationId xmlns:p14="http://schemas.microsoft.com/office/powerpoint/2010/main" val="175555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Due</a:t>
            </a:r>
            <a:r>
              <a:rPr lang="nl-NL" dirty="0" smtClean="0"/>
              <a:t> </a:t>
            </a:r>
            <a:r>
              <a:rPr lang="nl-NL" dirty="0" err="1" smtClean="0"/>
              <a:t>pupillae</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7</a:t>
            </a:fld>
            <a:endParaRPr lang="nl-NL"/>
          </a:p>
        </p:txBody>
      </p:sp>
    </p:spTree>
    <p:extLst>
      <p:ext uri="{BB962C8B-B14F-4D97-AF65-F5344CB8AC3E}">
        <p14:creationId xmlns:p14="http://schemas.microsoft.com/office/powerpoint/2010/main" val="345577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Piu non si </a:t>
            </a:r>
            <a:r>
              <a:rPr lang="nl-NL" dirty="0" err="1" smtClean="0"/>
              <a:t>trovano</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8</a:t>
            </a:fld>
            <a:endParaRPr lang="nl-NL"/>
          </a:p>
        </p:txBody>
      </p:sp>
    </p:spTree>
    <p:extLst>
      <p:ext uri="{BB962C8B-B14F-4D97-AF65-F5344CB8AC3E}">
        <p14:creationId xmlns:p14="http://schemas.microsoft.com/office/powerpoint/2010/main" val="303489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Floris van Riel</a:t>
            </a:r>
            <a:endParaRPr lang="nl-NL" dirty="0"/>
          </a:p>
        </p:txBody>
      </p:sp>
      <p:sp>
        <p:nvSpPr>
          <p:cNvPr id="4" name="Tijdelijke aanduiding voor dianummer 3"/>
          <p:cNvSpPr>
            <a:spLocks noGrp="1"/>
          </p:cNvSpPr>
          <p:nvPr>
            <p:ph type="sldNum" sz="quarter" idx="10"/>
          </p:nvPr>
        </p:nvSpPr>
        <p:spPr/>
        <p:txBody>
          <a:bodyPr/>
          <a:lstStyle/>
          <a:p>
            <a:fld id="{BF39CA38-C128-40C8-90B4-0D663F3EC536}" type="slidenum">
              <a:rPr lang="nl-NL" smtClean="0"/>
              <a:t>9</a:t>
            </a:fld>
            <a:endParaRPr lang="nl-NL"/>
          </a:p>
        </p:txBody>
      </p:sp>
    </p:spTree>
    <p:extLst>
      <p:ext uri="{BB962C8B-B14F-4D97-AF65-F5344CB8AC3E}">
        <p14:creationId xmlns:p14="http://schemas.microsoft.com/office/powerpoint/2010/main" val="195476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2FAA4C7-94A2-40F6-98FE-CD5EFCB76B1F}" type="datetimeFigureOut">
              <a:rPr lang="nl-NL" smtClean="0"/>
              <a:t>20-12-2019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149589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FAA4C7-94A2-40F6-98FE-CD5EFCB76B1F}" type="datetimeFigureOut">
              <a:rPr lang="nl-NL" smtClean="0"/>
              <a:t>20-12-2019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19860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FAA4C7-94A2-40F6-98FE-CD5EFCB76B1F}" type="datetimeFigureOut">
              <a:rPr lang="nl-NL" smtClean="0"/>
              <a:t>20-12-2019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319683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2FAA4C7-94A2-40F6-98FE-CD5EFCB76B1F}" type="datetimeFigureOut">
              <a:rPr lang="nl-NL" smtClean="0"/>
              <a:t>20-12-2019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162450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2FAA4C7-94A2-40F6-98FE-CD5EFCB76B1F}" type="datetimeFigureOut">
              <a:rPr lang="nl-NL" smtClean="0"/>
              <a:t>20-12-2019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145959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2FAA4C7-94A2-40F6-98FE-CD5EFCB76B1F}" type="datetimeFigureOut">
              <a:rPr lang="nl-NL" smtClean="0"/>
              <a:t>20-12-2019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238103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2FAA4C7-94A2-40F6-98FE-CD5EFCB76B1F}" type="datetimeFigureOut">
              <a:rPr lang="nl-NL" smtClean="0"/>
              <a:t>20-12-2019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35964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2FAA4C7-94A2-40F6-98FE-CD5EFCB76B1F}" type="datetimeFigureOut">
              <a:rPr lang="nl-NL" smtClean="0"/>
              <a:t>20-12-2019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28479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2FAA4C7-94A2-40F6-98FE-CD5EFCB76B1F}" type="datetimeFigureOut">
              <a:rPr lang="nl-NL" smtClean="0"/>
              <a:t>20-12-2019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331301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2FAA4C7-94A2-40F6-98FE-CD5EFCB76B1F}" type="datetimeFigureOut">
              <a:rPr lang="nl-NL" smtClean="0"/>
              <a:t>20-12-2019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30447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2FAA4C7-94A2-40F6-98FE-CD5EFCB76B1F}" type="datetimeFigureOut">
              <a:rPr lang="nl-NL" smtClean="0"/>
              <a:t>20-12-2019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2F2251B-4401-455C-A9E9-3D6F5BE65D2C}" type="slidenum">
              <a:rPr lang="nl-NL" smtClean="0"/>
              <a:t>‹nr.›</a:t>
            </a:fld>
            <a:endParaRPr lang="nl-NL"/>
          </a:p>
        </p:txBody>
      </p:sp>
    </p:spTree>
    <p:extLst>
      <p:ext uri="{BB962C8B-B14F-4D97-AF65-F5344CB8AC3E}">
        <p14:creationId xmlns:p14="http://schemas.microsoft.com/office/powerpoint/2010/main" val="363490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AA4C7-94A2-40F6-98FE-CD5EFCB76B1F}" type="datetimeFigureOut">
              <a:rPr lang="nl-NL" smtClean="0"/>
              <a:t>20-12-2019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251B-4401-455C-A9E9-3D6F5BE65D2C}" type="slidenum">
              <a:rPr lang="nl-NL" smtClean="0"/>
              <a:t>‹nr.›</a:t>
            </a:fld>
            <a:endParaRPr lang="nl-NL"/>
          </a:p>
        </p:txBody>
      </p:sp>
    </p:spTree>
    <p:extLst>
      <p:ext uri="{BB962C8B-B14F-4D97-AF65-F5344CB8AC3E}">
        <p14:creationId xmlns:p14="http://schemas.microsoft.com/office/powerpoint/2010/main" val="248926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48186"/>
            <a:ext cx="3563699" cy="3500294"/>
          </a:xfrm>
        </p:spPr>
        <p:txBody>
          <a:bodyPr>
            <a:normAutofit/>
          </a:bodyPr>
          <a:lstStyle/>
          <a:p>
            <a:pPr algn="ctr"/>
            <a:r>
              <a:rPr lang="nl-NL" sz="2000" b="1" dirty="0" smtClean="0">
                <a:solidFill>
                  <a:srgbClr val="FF0000"/>
                </a:solidFill>
              </a:rPr>
              <a:t>Zang en Vriendschap Oisterwijk</a:t>
            </a:r>
            <a:br>
              <a:rPr lang="nl-NL" sz="2000" b="1" dirty="0" smtClean="0">
                <a:solidFill>
                  <a:srgbClr val="FF0000"/>
                </a:solidFill>
              </a:rPr>
            </a:br>
            <a:r>
              <a:rPr lang="nl-NL" sz="2000" b="1" dirty="0" smtClean="0">
                <a:solidFill>
                  <a:srgbClr val="FF0000"/>
                </a:solidFill>
              </a:rPr>
              <a:t/>
            </a:r>
            <a:br>
              <a:rPr lang="nl-NL" sz="2000" b="1" dirty="0" smtClean="0">
                <a:solidFill>
                  <a:srgbClr val="FF0000"/>
                </a:solidFill>
              </a:rPr>
            </a:br>
            <a:r>
              <a:rPr lang="nl-NL" sz="2000" b="1" dirty="0" smtClean="0">
                <a:solidFill>
                  <a:srgbClr val="FF0000"/>
                </a:solidFill>
              </a:rPr>
              <a:t>groet </a:t>
            </a:r>
            <a:br>
              <a:rPr lang="nl-NL" sz="2000" b="1" dirty="0" smtClean="0">
                <a:solidFill>
                  <a:srgbClr val="FF0000"/>
                </a:solidFill>
              </a:rPr>
            </a:br>
            <a:r>
              <a:rPr lang="nl-NL" sz="2000" b="1" dirty="0">
                <a:solidFill>
                  <a:srgbClr val="FF0000"/>
                </a:solidFill>
              </a:rPr>
              <a:t/>
            </a:r>
            <a:br>
              <a:rPr lang="nl-NL" sz="2000" b="1" dirty="0">
                <a:solidFill>
                  <a:srgbClr val="FF0000"/>
                </a:solidFill>
              </a:rPr>
            </a:br>
            <a:r>
              <a:rPr lang="nl-NL" sz="2000" b="1" dirty="0" smtClean="0">
                <a:solidFill>
                  <a:srgbClr val="FF0000"/>
                </a:solidFill>
              </a:rPr>
              <a:t>KBO Berkel-Enschot</a:t>
            </a:r>
            <a:endParaRPr lang="nl-NL" sz="2000" b="1" dirty="0">
              <a:solidFill>
                <a:srgbClr val="FF0000"/>
              </a:solidFill>
            </a:endParaRP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699" y="848186"/>
            <a:ext cx="8628301" cy="5176980"/>
          </a:xfrm>
        </p:spPr>
      </p:pic>
    </p:spTree>
    <p:extLst>
      <p:ext uri="{BB962C8B-B14F-4D97-AF65-F5344CB8AC3E}">
        <p14:creationId xmlns:p14="http://schemas.microsoft.com/office/powerpoint/2010/main" val="387625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8840" y="-105164"/>
            <a:ext cx="10311613" cy="6871724"/>
          </a:xfrm>
        </p:spPr>
      </p:pic>
      <p:sp>
        <p:nvSpPr>
          <p:cNvPr id="2" name="Titel 1"/>
          <p:cNvSpPr>
            <a:spLocks noGrp="1"/>
          </p:cNvSpPr>
          <p:nvPr>
            <p:ph type="title"/>
          </p:nvPr>
        </p:nvSpPr>
        <p:spPr>
          <a:xfrm>
            <a:off x="6034646" y="4977765"/>
            <a:ext cx="4526280" cy="1325563"/>
          </a:xfrm>
        </p:spPr>
        <p:txBody>
          <a:bodyPr/>
          <a:lstStyle/>
          <a:p>
            <a:r>
              <a:rPr lang="nl-NL" dirty="0" smtClean="0">
                <a:solidFill>
                  <a:srgbClr val="0070C0"/>
                </a:solidFill>
              </a:rPr>
              <a:t>Madrigal, </a:t>
            </a:r>
            <a:r>
              <a:rPr lang="nl-NL" sz="2800" dirty="0" smtClean="0">
                <a:solidFill>
                  <a:srgbClr val="0070C0"/>
                </a:solidFill>
              </a:rPr>
              <a:t>Gabriel </a:t>
            </a:r>
            <a:r>
              <a:rPr lang="nl-NL" sz="2800" dirty="0">
                <a:solidFill>
                  <a:srgbClr val="0070C0"/>
                </a:solidFill>
              </a:rPr>
              <a:t>F</a:t>
            </a:r>
            <a:r>
              <a:rPr lang="nl-NL" sz="2800" dirty="0" smtClean="0">
                <a:solidFill>
                  <a:srgbClr val="0070C0"/>
                </a:solidFill>
              </a:rPr>
              <a:t>aure</a:t>
            </a:r>
            <a:endParaRPr lang="nl-NL" sz="2800" dirty="0">
              <a:solidFill>
                <a:srgbClr val="0070C0"/>
              </a:solidFill>
            </a:endParaRPr>
          </a:p>
        </p:txBody>
      </p:sp>
    </p:spTree>
    <p:extLst>
      <p:ext uri="{BB962C8B-B14F-4D97-AF65-F5344CB8AC3E}">
        <p14:creationId xmlns:p14="http://schemas.microsoft.com/office/powerpoint/2010/main" val="312591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0727" y="0"/>
            <a:ext cx="11187114" cy="6858000"/>
          </a:xfrm>
        </p:spPr>
      </p:pic>
    </p:spTree>
    <p:extLst>
      <p:ext uri="{BB962C8B-B14F-4D97-AF65-F5344CB8AC3E}">
        <p14:creationId xmlns:p14="http://schemas.microsoft.com/office/powerpoint/2010/main" val="2329923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7862" y="0"/>
            <a:ext cx="10244138" cy="6858000"/>
          </a:xfrm>
        </p:spPr>
      </p:pic>
      <p:sp>
        <p:nvSpPr>
          <p:cNvPr id="2" name="Titel 1"/>
          <p:cNvSpPr>
            <a:spLocks noGrp="1"/>
          </p:cNvSpPr>
          <p:nvPr>
            <p:ph type="title"/>
          </p:nvPr>
        </p:nvSpPr>
        <p:spPr>
          <a:xfrm>
            <a:off x="384464" y="365125"/>
            <a:ext cx="4919057" cy="1325563"/>
          </a:xfrm>
        </p:spPr>
        <p:txBody>
          <a:bodyPr/>
          <a:lstStyle/>
          <a:p>
            <a:r>
              <a:rPr lang="nl-NL" dirty="0" smtClean="0">
                <a:solidFill>
                  <a:schemeClr val="bg1"/>
                </a:solidFill>
              </a:rPr>
              <a:t>Ave </a:t>
            </a:r>
            <a:r>
              <a:rPr lang="nl-NL" dirty="0" err="1" smtClean="0">
                <a:solidFill>
                  <a:schemeClr val="bg1"/>
                </a:solidFill>
              </a:rPr>
              <a:t>verum</a:t>
            </a:r>
            <a:r>
              <a:rPr lang="nl-NL" dirty="0" smtClean="0">
                <a:solidFill>
                  <a:schemeClr val="bg1"/>
                </a:solidFill>
              </a:rPr>
              <a:t> corpus</a:t>
            </a:r>
            <a:endParaRPr lang="nl-NL" dirty="0">
              <a:solidFill>
                <a:schemeClr val="bg1"/>
              </a:solidFill>
            </a:endParaRPr>
          </a:p>
        </p:txBody>
      </p:sp>
    </p:spTree>
    <p:extLst>
      <p:ext uri="{BB962C8B-B14F-4D97-AF65-F5344CB8AC3E}">
        <p14:creationId xmlns:p14="http://schemas.microsoft.com/office/powerpoint/2010/main" val="369100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2052" name="Picture 4" descr="https://visie.eo.nl/fileadmin/bestanden-2017/_processed_/1/d/csm_patmos_11785016_01_993bcdd01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907" y="207645"/>
            <a:ext cx="11822853" cy="665035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512560" y="4348480"/>
            <a:ext cx="5445760" cy="584775"/>
          </a:xfrm>
          <a:prstGeom prst="rect">
            <a:avLst/>
          </a:prstGeom>
          <a:noFill/>
        </p:spPr>
        <p:txBody>
          <a:bodyPr wrap="square" rtlCol="0">
            <a:spAutoFit/>
          </a:bodyPr>
          <a:lstStyle/>
          <a:p>
            <a:r>
              <a:rPr lang="nl-NL" sz="3200" dirty="0" smtClean="0">
                <a:solidFill>
                  <a:schemeClr val="bg1"/>
                </a:solidFill>
              </a:rPr>
              <a:t>May </a:t>
            </a:r>
            <a:r>
              <a:rPr lang="nl-NL" sz="3200" dirty="0" err="1" smtClean="0">
                <a:solidFill>
                  <a:schemeClr val="bg1"/>
                </a:solidFill>
              </a:rPr>
              <a:t>the</a:t>
            </a:r>
            <a:r>
              <a:rPr lang="nl-NL" sz="3200" dirty="0" smtClean="0">
                <a:solidFill>
                  <a:schemeClr val="bg1"/>
                </a:solidFill>
              </a:rPr>
              <a:t> </a:t>
            </a:r>
            <a:r>
              <a:rPr lang="nl-NL" sz="3200" dirty="0" err="1" smtClean="0">
                <a:solidFill>
                  <a:schemeClr val="bg1"/>
                </a:solidFill>
              </a:rPr>
              <a:t>road</a:t>
            </a:r>
            <a:r>
              <a:rPr lang="nl-NL" sz="3200" dirty="0" smtClean="0">
                <a:solidFill>
                  <a:schemeClr val="bg1"/>
                </a:solidFill>
              </a:rPr>
              <a:t> </a:t>
            </a:r>
            <a:r>
              <a:rPr lang="nl-NL" sz="3200" dirty="0" err="1" smtClean="0">
                <a:solidFill>
                  <a:schemeClr val="bg1"/>
                </a:solidFill>
              </a:rPr>
              <a:t>rise</a:t>
            </a:r>
            <a:r>
              <a:rPr lang="nl-NL" sz="3200" dirty="0" smtClean="0">
                <a:solidFill>
                  <a:schemeClr val="bg1"/>
                </a:solidFill>
              </a:rPr>
              <a:t> </a:t>
            </a:r>
            <a:r>
              <a:rPr lang="nl-NL" sz="3200" dirty="0" err="1" smtClean="0">
                <a:solidFill>
                  <a:schemeClr val="bg1"/>
                </a:solidFill>
              </a:rPr>
              <a:t>to</a:t>
            </a:r>
            <a:r>
              <a:rPr lang="nl-NL" sz="3200" dirty="0" smtClean="0">
                <a:solidFill>
                  <a:schemeClr val="bg1"/>
                </a:solidFill>
              </a:rPr>
              <a:t> meet </a:t>
            </a:r>
            <a:r>
              <a:rPr lang="nl-NL" sz="3200" dirty="0" err="1" smtClean="0">
                <a:solidFill>
                  <a:schemeClr val="bg1"/>
                </a:solidFill>
              </a:rPr>
              <a:t>you</a:t>
            </a:r>
            <a:endParaRPr lang="nl-NL" sz="3200" dirty="0">
              <a:solidFill>
                <a:schemeClr val="bg1"/>
              </a:solidFill>
            </a:endParaRPr>
          </a:p>
        </p:txBody>
      </p:sp>
    </p:spTree>
    <p:extLst>
      <p:ext uri="{BB962C8B-B14F-4D97-AF65-F5344CB8AC3E}">
        <p14:creationId xmlns:p14="http://schemas.microsoft.com/office/powerpoint/2010/main" val="396725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074" name="Picture 2" descr="Afbeeldingsresultaat voor belle nuit ô nuit d'am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847" y="172720"/>
            <a:ext cx="11523698" cy="648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fbeeldingsresultaat voor kerst achtergro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37" y="193040"/>
            <a:ext cx="12217155" cy="641400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654800" y="3400043"/>
            <a:ext cx="4287520" cy="1324929"/>
          </a:xfrm>
        </p:spPr>
        <p:txBody>
          <a:bodyPr>
            <a:normAutofit/>
          </a:bodyPr>
          <a:lstStyle/>
          <a:p>
            <a:r>
              <a:rPr lang="nl-NL" sz="4800" dirty="0" smtClean="0">
                <a:solidFill>
                  <a:schemeClr val="bg1"/>
                </a:solidFill>
              </a:rPr>
              <a:t>Heel even pauze</a:t>
            </a:r>
            <a:endParaRPr lang="nl-NL" sz="4800" dirty="0">
              <a:solidFill>
                <a:schemeClr val="bg1"/>
              </a:solidFill>
            </a:endParaRPr>
          </a:p>
        </p:txBody>
      </p:sp>
    </p:spTree>
    <p:extLst>
      <p:ext uri="{BB962C8B-B14F-4D97-AF65-F5344CB8AC3E}">
        <p14:creationId xmlns:p14="http://schemas.microsoft.com/office/powerpoint/2010/main" val="3789594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fbeeldingsresultaat voor kerst achtergro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157" y="0"/>
            <a:ext cx="130628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482080" y="3034283"/>
            <a:ext cx="5232400" cy="2035557"/>
          </a:xfrm>
        </p:spPr>
        <p:txBody>
          <a:bodyPr>
            <a:normAutofit fontScale="90000"/>
          </a:bodyPr>
          <a:lstStyle/>
          <a:p>
            <a:r>
              <a:rPr lang="nl-NL" sz="4800" dirty="0" smtClean="0">
                <a:solidFill>
                  <a:schemeClr val="bg1"/>
                </a:solidFill>
              </a:rPr>
              <a:t>Kerstoverweging</a:t>
            </a:r>
            <a:br>
              <a:rPr lang="nl-NL" sz="4800" dirty="0" smtClean="0">
                <a:solidFill>
                  <a:schemeClr val="bg1"/>
                </a:solidFill>
              </a:rPr>
            </a:br>
            <a:r>
              <a:rPr lang="nl-NL" sz="4800" dirty="0" smtClean="0">
                <a:solidFill>
                  <a:schemeClr val="bg1"/>
                </a:solidFill>
              </a:rPr>
              <a:t/>
            </a:r>
            <a:br>
              <a:rPr lang="nl-NL" sz="4800" dirty="0" smtClean="0">
                <a:solidFill>
                  <a:schemeClr val="bg1"/>
                </a:solidFill>
              </a:rPr>
            </a:br>
            <a:r>
              <a:rPr lang="nl-NL" sz="4800" dirty="0" smtClean="0">
                <a:solidFill>
                  <a:schemeClr val="bg1"/>
                </a:solidFill>
              </a:rPr>
              <a:t>Jan Joosten, diaken</a:t>
            </a:r>
            <a:endParaRPr lang="nl-NL" sz="4800" dirty="0">
              <a:solidFill>
                <a:schemeClr val="bg1"/>
              </a:solidFill>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153" y="446809"/>
            <a:ext cx="899709" cy="664585"/>
          </a:xfrm>
          <a:prstGeom prst="rect">
            <a:avLst/>
          </a:prstGeom>
        </p:spPr>
      </p:pic>
    </p:spTree>
    <p:extLst>
      <p:ext uri="{BB962C8B-B14F-4D97-AF65-F5344CB8AC3E}">
        <p14:creationId xmlns:p14="http://schemas.microsoft.com/office/powerpoint/2010/main" val="221556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ngelikasgerman.co.uk/wp-content/uploads/2011/12/Advent-1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881" y="458470"/>
            <a:ext cx="10546079" cy="59321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112260" y="883920"/>
            <a:ext cx="3703320" cy="1325563"/>
          </a:xfrm>
        </p:spPr>
        <p:txBody>
          <a:bodyPr/>
          <a:lstStyle/>
          <a:p>
            <a:r>
              <a:rPr lang="nl-NL" dirty="0" smtClean="0">
                <a:solidFill>
                  <a:schemeClr val="bg1"/>
                </a:solidFill>
              </a:rPr>
              <a:t>Antonio </a:t>
            </a:r>
            <a:r>
              <a:rPr lang="nl-NL" dirty="0" err="1" smtClean="0">
                <a:solidFill>
                  <a:schemeClr val="bg1"/>
                </a:solidFill>
              </a:rPr>
              <a:t>Vivaldi</a:t>
            </a:r>
            <a:endParaRPr lang="nl-NL" dirty="0">
              <a:solidFill>
                <a:schemeClr val="bg1"/>
              </a:solidFill>
            </a:endParaRPr>
          </a:p>
        </p:txBody>
      </p:sp>
    </p:spTree>
    <p:extLst>
      <p:ext uri="{BB962C8B-B14F-4D97-AF65-F5344CB8AC3E}">
        <p14:creationId xmlns:p14="http://schemas.microsoft.com/office/powerpoint/2010/main" val="83247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79" y="89158"/>
            <a:ext cx="9025121" cy="6768841"/>
          </a:xfrm>
          <a:prstGeom prst="rect">
            <a:avLst/>
          </a:prstGeom>
        </p:spPr>
      </p:pic>
      <p:sp>
        <p:nvSpPr>
          <p:cNvPr id="2" name="Titel 1"/>
          <p:cNvSpPr>
            <a:spLocks noGrp="1"/>
          </p:cNvSpPr>
          <p:nvPr>
            <p:ph type="title"/>
          </p:nvPr>
        </p:nvSpPr>
        <p:spPr>
          <a:xfrm>
            <a:off x="3323475" y="596526"/>
            <a:ext cx="3382125" cy="1325563"/>
          </a:xfrm>
        </p:spPr>
        <p:txBody>
          <a:bodyPr>
            <a:normAutofit/>
          </a:bodyPr>
          <a:lstStyle/>
          <a:p>
            <a:r>
              <a:rPr lang="nl-NL" sz="3600" dirty="0" smtClean="0">
                <a:solidFill>
                  <a:srgbClr val="0070C0"/>
                </a:solidFill>
              </a:rPr>
              <a:t>Ah! Do </a:t>
            </a:r>
            <a:r>
              <a:rPr lang="nl-NL" sz="3600" dirty="0" err="1" smtClean="0">
                <a:solidFill>
                  <a:srgbClr val="0070C0"/>
                </a:solidFill>
              </a:rPr>
              <a:t>not</a:t>
            </a:r>
            <a:r>
              <a:rPr lang="nl-NL" sz="3600" dirty="0" smtClean="0">
                <a:solidFill>
                  <a:srgbClr val="0070C0"/>
                </a:solidFill>
              </a:rPr>
              <a:t> </a:t>
            </a:r>
            <a:r>
              <a:rPr lang="nl-NL" sz="3600" dirty="0" err="1" smtClean="0">
                <a:solidFill>
                  <a:srgbClr val="0070C0"/>
                </a:solidFill>
              </a:rPr>
              <a:t>forget</a:t>
            </a:r>
            <a:endParaRPr lang="nl-NL" sz="3600" dirty="0">
              <a:solidFill>
                <a:srgbClr val="0070C0"/>
              </a:solidFill>
            </a:endParaRPr>
          </a:p>
        </p:txBody>
      </p:sp>
      <p:pic>
        <p:nvPicPr>
          <p:cNvPr id="4" name="Tijdelijke aanduiding voor inhoud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9155" y="977209"/>
            <a:ext cx="2395970" cy="3194626"/>
          </a:xfrm>
        </p:spPr>
      </p:pic>
    </p:spTree>
    <p:extLst>
      <p:ext uri="{BB962C8B-B14F-4D97-AF65-F5344CB8AC3E}">
        <p14:creationId xmlns:p14="http://schemas.microsoft.com/office/powerpoint/2010/main" val="4242669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4120" y="1259205"/>
            <a:ext cx="10515600" cy="1325563"/>
          </a:xfrm>
        </p:spPr>
        <p:txBody>
          <a:bodyPr/>
          <a:lstStyle/>
          <a:p>
            <a:endParaRPr lang="nl-NL"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99" y="38995"/>
            <a:ext cx="12206797" cy="6858000"/>
          </a:xfrm>
        </p:spPr>
      </p:pic>
      <p:sp>
        <p:nvSpPr>
          <p:cNvPr id="7" name="Tekstvak 6"/>
          <p:cNvSpPr txBox="1"/>
          <p:nvPr/>
        </p:nvSpPr>
        <p:spPr>
          <a:xfrm>
            <a:off x="4098742" y="295157"/>
            <a:ext cx="4478481" cy="707886"/>
          </a:xfrm>
          <a:prstGeom prst="rect">
            <a:avLst/>
          </a:prstGeom>
          <a:noFill/>
        </p:spPr>
        <p:txBody>
          <a:bodyPr wrap="square" rtlCol="0">
            <a:spAutoFit/>
          </a:bodyPr>
          <a:lstStyle/>
          <a:p>
            <a:r>
              <a:rPr lang="nl-NL" sz="4000" dirty="0" smtClean="0">
                <a:solidFill>
                  <a:schemeClr val="bg1"/>
                </a:solidFill>
              </a:rPr>
              <a:t>The long </a:t>
            </a:r>
            <a:r>
              <a:rPr lang="nl-NL" sz="4000" dirty="0" err="1" smtClean="0">
                <a:solidFill>
                  <a:schemeClr val="bg1"/>
                </a:solidFill>
              </a:rPr>
              <a:t>day</a:t>
            </a:r>
            <a:r>
              <a:rPr lang="nl-NL" sz="4000" dirty="0" smtClean="0">
                <a:solidFill>
                  <a:schemeClr val="bg1"/>
                </a:solidFill>
              </a:rPr>
              <a:t> </a:t>
            </a:r>
            <a:r>
              <a:rPr lang="nl-NL" sz="4000" dirty="0" err="1" smtClean="0">
                <a:solidFill>
                  <a:schemeClr val="bg1"/>
                </a:solidFill>
              </a:rPr>
              <a:t>closes</a:t>
            </a:r>
            <a:endParaRPr lang="nl-NL" sz="4000" dirty="0">
              <a:solidFill>
                <a:schemeClr val="bg1"/>
              </a:solidFill>
            </a:endParaRPr>
          </a:p>
        </p:txBody>
      </p:sp>
    </p:spTree>
    <p:extLst>
      <p:ext uri="{BB962C8B-B14F-4D97-AF65-F5344CB8AC3E}">
        <p14:creationId xmlns:p14="http://schemas.microsoft.com/office/powerpoint/2010/main" val="67135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48186"/>
            <a:ext cx="3563699" cy="3500294"/>
          </a:xfrm>
        </p:spPr>
        <p:txBody>
          <a:bodyPr>
            <a:normAutofit/>
          </a:bodyPr>
          <a:lstStyle/>
          <a:p>
            <a:pPr algn="ctr"/>
            <a:r>
              <a:rPr lang="nl-NL" sz="2000" b="1" dirty="0" smtClean="0">
                <a:solidFill>
                  <a:srgbClr val="FF0000"/>
                </a:solidFill>
              </a:rPr>
              <a:t/>
            </a:r>
            <a:br>
              <a:rPr lang="nl-NL" sz="2000" b="1" dirty="0" smtClean="0">
                <a:solidFill>
                  <a:srgbClr val="FF0000"/>
                </a:solidFill>
              </a:rPr>
            </a:br>
            <a:r>
              <a:rPr lang="nl-NL" sz="2000" b="1" dirty="0">
                <a:solidFill>
                  <a:srgbClr val="FF0000"/>
                </a:solidFill>
              </a:rPr>
              <a:t/>
            </a:r>
            <a:br>
              <a:rPr lang="nl-NL" sz="2000" b="1" dirty="0">
                <a:solidFill>
                  <a:srgbClr val="FF0000"/>
                </a:solidFill>
              </a:rPr>
            </a:br>
            <a:r>
              <a:rPr lang="nl-NL" sz="2000" b="1" dirty="0" smtClean="0">
                <a:solidFill>
                  <a:srgbClr val="FF0000"/>
                </a:solidFill>
              </a:rPr>
              <a:t>Het koor staat onder leiding van</a:t>
            </a:r>
            <a:br>
              <a:rPr lang="nl-NL" sz="2000" b="1" dirty="0" smtClean="0">
                <a:solidFill>
                  <a:srgbClr val="FF0000"/>
                </a:solidFill>
              </a:rPr>
            </a:br>
            <a:r>
              <a:rPr lang="nl-NL" sz="2000" b="1" dirty="0" smtClean="0">
                <a:solidFill>
                  <a:srgbClr val="FF0000"/>
                </a:solidFill>
              </a:rPr>
              <a:t>Ad Vergouwen</a:t>
            </a:r>
            <a:br>
              <a:rPr lang="nl-NL" sz="2000" b="1" dirty="0" smtClean="0">
                <a:solidFill>
                  <a:srgbClr val="FF0000"/>
                </a:solidFill>
              </a:rPr>
            </a:br>
            <a:r>
              <a:rPr lang="nl-NL" sz="2000" b="1" dirty="0">
                <a:solidFill>
                  <a:srgbClr val="FF0000"/>
                </a:solidFill>
              </a:rPr>
              <a:t/>
            </a:r>
            <a:br>
              <a:rPr lang="nl-NL" sz="2000" b="1" dirty="0">
                <a:solidFill>
                  <a:srgbClr val="FF0000"/>
                </a:solidFill>
              </a:rPr>
            </a:br>
            <a:r>
              <a:rPr lang="nl-NL" sz="2000" b="1" dirty="0" smtClean="0">
                <a:solidFill>
                  <a:srgbClr val="FF0000"/>
                </a:solidFill>
              </a:rPr>
              <a:t/>
            </a:r>
            <a:br>
              <a:rPr lang="nl-NL" sz="2000" b="1" dirty="0" smtClean="0">
                <a:solidFill>
                  <a:srgbClr val="FF0000"/>
                </a:solidFill>
              </a:rPr>
            </a:br>
            <a:r>
              <a:rPr lang="nl-NL" sz="2000" b="1" dirty="0" smtClean="0">
                <a:solidFill>
                  <a:srgbClr val="FF0000"/>
                </a:solidFill>
              </a:rPr>
              <a:t/>
            </a:r>
            <a:br>
              <a:rPr lang="nl-NL" sz="2000" b="1" dirty="0" smtClean="0">
                <a:solidFill>
                  <a:srgbClr val="FF0000"/>
                </a:solidFill>
              </a:rPr>
            </a:br>
            <a:r>
              <a:rPr lang="nl-NL" sz="2000" b="1" dirty="0" smtClean="0">
                <a:solidFill>
                  <a:srgbClr val="FF0000"/>
                </a:solidFill>
              </a:rPr>
              <a:t>en wordt begeleid door</a:t>
            </a:r>
            <a:br>
              <a:rPr lang="nl-NL" sz="2000" b="1" dirty="0" smtClean="0">
                <a:solidFill>
                  <a:srgbClr val="FF0000"/>
                </a:solidFill>
              </a:rPr>
            </a:br>
            <a:r>
              <a:rPr lang="nl-NL" sz="2000" b="1" dirty="0" smtClean="0">
                <a:solidFill>
                  <a:srgbClr val="FF0000"/>
                </a:solidFill>
              </a:rPr>
              <a:t>Co de Graaff</a:t>
            </a:r>
            <a:endParaRPr lang="nl-NL" sz="2000" b="1" dirty="0">
              <a:solidFill>
                <a:srgbClr val="FF0000"/>
              </a:solidFill>
            </a:endParaRP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699" y="848186"/>
            <a:ext cx="8628301" cy="5176980"/>
          </a:xfrm>
        </p:spPr>
      </p:pic>
    </p:spTree>
    <p:extLst>
      <p:ext uri="{BB962C8B-B14F-4D97-AF65-F5344CB8AC3E}">
        <p14:creationId xmlns:p14="http://schemas.microsoft.com/office/powerpoint/2010/main" val="738874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1375" y="0"/>
            <a:ext cx="10126689" cy="6756400"/>
          </a:xfrm>
        </p:spPr>
      </p:pic>
      <p:sp>
        <p:nvSpPr>
          <p:cNvPr id="2" name="Titel 1"/>
          <p:cNvSpPr>
            <a:spLocks noGrp="1"/>
          </p:cNvSpPr>
          <p:nvPr>
            <p:ph type="title"/>
          </p:nvPr>
        </p:nvSpPr>
        <p:spPr>
          <a:xfrm>
            <a:off x="2847630" y="5313045"/>
            <a:ext cx="6123650" cy="1325563"/>
          </a:xfrm>
        </p:spPr>
        <p:txBody>
          <a:bodyPr/>
          <a:lstStyle/>
          <a:p>
            <a:r>
              <a:rPr lang="nl-NL" b="1" dirty="0" smtClean="0">
                <a:solidFill>
                  <a:schemeClr val="accent6">
                    <a:lumMod val="75000"/>
                  </a:schemeClr>
                </a:solidFill>
              </a:rPr>
              <a:t>Down </a:t>
            </a:r>
            <a:r>
              <a:rPr lang="nl-NL" b="1" dirty="0" err="1" smtClean="0">
                <a:solidFill>
                  <a:schemeClr val="accent6">
                    <a:lumMod val="75000"/>
                  </a:schemeClr>
                </a:solidFill>
              </a:rPr>
              <a:t>yonder</a:t>
            </a:r>
            <a:r>
              <a:rPr lang="nl-NL" b="1" dirty="0" smtClean="0">
                <a:solidFill>
                  <a:schemeClr val="accent6">
                    <a:lumMod val="75000"/>
                  </a:schemeClr>
                </a:solidFill>
              </a:rPr>
              <a:t> green </a:t>
            </a:r>
            <a:r>
              <a:rPr lang="nl-NL" b="1" dirty="0" err="1" smtClean="0">
                <a:solidFill>
                  <a:schemeClr val="accent6">
                    <a:lumMod val="75000"/>
                  </a:schemeClr>
                </a:solidFill>
              </a:rPr>
              <a:t>valley</a:t>
            </a:r>
            <a:endParaRPr lang="nl-NL" b="1" dirty="0">
              <a:solidFill>
                <a:schemeClr val="accent6">
                  <a:lumMod val="75000"/>
                </a:schemeClr>
              </a:solidFill>
            </a:endParaRPr>
          </a:p>
        </p:txBody>
      </p:sp>
    </p:spTree>
    <p:extLst>
      <p:ext uri="{BB962C8B-B14F-4D97-AF65-F5344CB8AC3E}">
        <p14:creationId xmlns:p14="http://schemas.microsoft.com/office/powerpoint/2010/main" val="1925926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3440" y="979307"/>
            <a:ext cx="5344161" cy="1325563"/>
          </a:xfrm>
        </p:spPr>
        <p:txBody>
          <a:bodyPr/>
          <a:lstStyle/>
          <a:p>
            <a:r>
              <a:rPr lang="nl-NL" dirty="0" smtClean="0">
                <a:solidFill>
                  <a:srgbClr val="00B0F0"/>
                </a:solidFill>
              </a:rPr>
              <a:t>Ode </a:t>
            </a:r>
            <a:r>
              <a:rPr lang="nl-NL" dirty="0" err="1" smtClean="0">
                <a:solidFill>
                  <a:srgbClr val="00B0F0"/>
                </a:solidFill>
              </a:rPr>
              <a:t>an</a:t>
            </a:r>
            <a:r>
              <a:rPr lang="nl-NL" dirty="0" smtClean="0">
                <a:solidFill>
                  <a:srgbClr val="00B0F0"/>
                </a:solidFill>
              </a:rPr>
              <a:t> die </a:t>
            </a:r>
            <a:r>
              <a:rPr lang="nl-NL" dirty="0" err="1" smtClean="0">
                <a:solidFill>
                  <a:srgbClr val="00B0F0"/>
                </a:solidFill>
              </a:rPr>
              <a:t>Freude</a:t>
            </a:r>
            <a:endParaRPr lang="nl-NL" dirty="0">
              <a:solidFill>
                <a:srgbClr val="00B0F0"/>
              </a:solidFill>
            </a:endParaRPr>
          </a:p>
        </p:txBody>
      </p:sp>
      <p:pic>
        <p:nvPicPr>
          <p:cNvPr id="6148" name="Picture 4" descr="https://de.mementomundi.com/wp-content/uploads/2019/05/Germany_Ode-an-die-Freude_Beetho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935" y="214326"/>
            <a:ext cx="5113105" cy="28555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yoors-media-uploads-adsfairbv.netdna-ssl.com/44003/blog/ode-an-die-freude-alle-menschen-werden-brder-1514016096.jpg?v=5.51.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24560" y="3307792"/>
            <a:ext cx="9936480" cy="33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0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20560" y="2570480"/>
            <a:ext cx="4846320" cy="1203008"/>
          </a:xfrm>
        </p:spPr>
        <p:txBody>
          <a:bodyPr>
            <a:normAutofit fontScale="90000"/>
          </a:bodyPr>
          <a:lstStyle/>
          <a:p>
            <a:pPr algn="ctr"/>
            <a:r>
              <a:rPr lang="nl-NL" sz="6000" i="1" dirty="0" smtClean="0">
                <a:solidFill>
                  <a:srgbClr val="CC9B00"/>
                </a:solidFill>
              </a:rPr>
              <a:t>Medley</a:t>
            </a:r>
            <a:r>
              <a:rPr lang="nl-NL" dirty="0" smtClean="0">
                <a:solidFill>
                  <a:srgbClr val="CC9B00"/>
                </a:solidFill>
              </a:rPr>
              <a:t/>
            </a:r>
            <a:br>
              <a:rPr lang="nl-NL" dirty="0" smtClean="0">
                <a:solidFill>
                  <a:srgbClr val="CC9B00"/>
                </a:solidFill>
              </a:rPr>
            </a:br>
            <a:r>
              <a:rPr lang="nl-NL" dirty="0" smtClean="0">
                <a:solidFill>
                  <a:srgbClr val="CC9B00"/>
                </a:solidFill>
              </a:rPr>
              <a:t/>
            </a:r>
            <a:br>
              <a:rPr lang="nl-NL" dirty="0" smtClean="0">
                <a:solidFill>
                  <a:srgbClr val="CC9B00"/>
                </a:solidFill>
              </a:rPr>
            </a:br>
            <a:r>
              <a:rPr lang="nl-NL" dirty="0">
                <a:solidFill>
                  <a:srgbClr val="CC9B00"/>
                </a:solidFill>
              </a:rPr>
              <a:t/>
            </a:r>
            <a:br>
              <a:rPr lang="nl-NL" dirty="0">
                <a:solidFill>
                  <a:srgbClr val="CC9B00"/>
                </a:solidFill>
              </a:rPr>
            </a:br>
            <a:r>
              <a:rPr lang="nl-NL" dirty="0">
                <a:solidFill>
                  <a:srgbClr val="CC9B00"/>
                </a:solidFill>
              </a:rPr>
              <a:t/>
            </a:r>
            <a:br>
              <a:rPr lang="nl-NL" dirty="0">
                <a:solidFill>
                  <a:srgbClr val="CC9B00"/>
                </a:solidFill>
              </a:rPr>
            </a:br>
            <a:r>
              <a:rPr lang="nl-NL" dirty="0" smtClean="0">
                <a:solidFill>
                  <a:srgbClr val="CC9B00"/>
                </a:solidFill>
              </a:rPr>
              <a:t>arrangement </a:t>
            </a:r>
            <a:br>
              <a:rPr lang="nl-NL" dirty="0" smtClean="0">
                <a:solidFill>
                  <a:srgbClr val="CC9B00"/>
                </a:solidFill>
              </a:rPr>
            </a:br>
            <a:r>
              <a:rPr lang="nl-NL" dirty="0" smtClean="0">
                <a:solidFill>
                  <a:srgbClr val="CC9B00"/>
                </a:solidFill>
              </a:rPr>
              <a:t>en </a:t>
            </a:r>
            <a:br>
              <a:rPr lang="nl-NL" dirty="0" smtClean="0">
                <a:solidFill>
                  <a:srgbClr val="CC9B00"/>
                </a:solidFill>
              </a:rPr>
            </a:br>
            <a:r>
              <a:rPr lang="nl-NL" dirty="0" smtClean="0">
                <a:solidFill>
                  <a:srgbClr val="CC9B00"/>
                </a:solidFill>
              </a:rPr>
              <a:t>gespeeld door</a:t>
            </a:r>
            <a:br>
              <a:rPr lang="nl-NL" dirty="0" smtClean="0">
                <a:solidFill>
                  <a:srgbClr val="CC9B00"/>
                </a:solidFill>
              </a:rPr>
            </a:br>
            <a:r>
              <a:rPr lang="nl-NL" dirty="0">
                <a:solidFill>
                  <a:srgbClr val="CC9B00"/>
                </a:solidFill>
              </a:rPr>
              <a:t/>
            </a:r>
            <a:br>
              <a:rPr lang="nl-NL" dirty="0">
                <a:solidFill>
                  <a:srgbClr val="CC9B00"/>
                </a:solidFill>
              </a:rPr>
            </a:br>
            <a:r>
              <a:rPr lang="nl-NL" dirty="0" smtClean="0">
                <a:solidFill>
                  <a:srgbClr val="CC9B00"/>
                </a:solidFill>
              </a:rPr>
              <a:t>Co de Graaff, piano</a:t>
            </a:r>
            <a:endParaRPr lang="nl-NL" dirty="0">
              <a:solidFill>
                <a:srgbClr val="CC9B00"/>
              </a:solidFill>
            </a:endParaRPr>
          </a:p>
        </p:txBody>
      </p:sp>
      <p:pic>
        <p:nvPicPr>
          <p:cNvPr id="5122" name="Picture 2" descr="https://hoogholten.nl/wp-content/uploads/gemini_foil_stamp_-_gold_render_-_jingle_bell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1" y="-40639"/>
            <a:ext cx="6898639" cy="689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1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Wij komen tezamen</a:t>
            </a:r>
            <a:endParaRPr lang="nl-NL" dirty="0"/>
          </a:p>
        </p:txBody>
      </p:sp>
      <p:sp>
        <p:nvSpPr>
          <p:cNvPr id="3" name="Tijdelijke aanduiding voor inhoud 2"/>
          <p:cNvSpPr>
            <a:spLocks noGrp="1"/>
          </p:cNvSpPr>
          <p:nvPr>
            <p:ph idx="1"/>
          </p:nvPr>
        </p:nvSpPr>
        <p:spPr>
          <a:xfrm>
            <a:off x="1259840" y="260984"/>
            <a:ext cx="10012680" cy="6302375"/>
          </a:xfrm>
        </p:spPr>
        <p:txBody>
          <a:bodyPr>
            <a:normAutofit/>
          </a:bodyPr>
          <a:lstStyle/>
          <a:p>
            <a:pPr algn="ctr"/>
            <a:r>
              <a:rPr lang="nl-NL" dirty="0" smtClean="0"/>
              <a:t>Wij</a:t>
            </a:r>
            <a:r>
              <a:rPr lang="nl-NL" dirty="0">
                <a:solidFill>
                  <a:schemeClr val="bg1"/>
                </a:solidFill>
              </a:rPr>
              <a:t/>
            </a:r>
            <a:br>
              <a:rPr lang="nl-NL" dirty="0">
                <a:solidFill>
                  <a:schemeClr val="bg1"/>
                </a:solidFill>
              </a:rPr>
            </a:br>
            <a:r>
              <a:rPr lang="nl-NL" sz="4400" dirty="0" err="1">
                <a:solidFill>
                  <a:srgbClr val="FF7757"/>
                </a:solidFill>
              </a:rPr>
              <a:t>Wij</a:t>
            </a:r>
            <a:r>
              <a:rPr lang="nl-NL" sz="4400" dirty="0">
                <a:solidFill>
                  <a:srgbClr val="FF7757"/>
                </a:solidFill>
              </a:rPr>
              <a:t> komen te </a:t>
            </a:r>
            <a:r>
              <a:rPr lang="nl-NL" sz="4400" dirty="0" err="1">
                <a:solidFill>
                  <a:srgbClr val="FF7757"/>
                </a:solidFill>
              </a:rPr>
              <a:t>zamen</a:t>
            </a:r>
            <a:endParaRPr lang="nl-NL" sz="4400" dirty="0">
              <a:solidFill>
                <a:srgbClr val="FF7757"/>
              </a:solidFill>
            </a:endParaRPr>
          </a:p>
          <a:p>
            <a:pPr algn="ctr"/>
            <a:endParaRPr lang="nl-NL" dirty="0">
              <a:solidFill>
                <a:srgbClr val="FF7757"/>
              </a:solidFill>
            </a:endParaRPr>
          </a:p>
          <a:p>
            <a:endParaRPr lang="nl-NL" dirty="0">
              <a:solidFill>
                <a:srgbClr val="FF7757"/>
              </a:solidFill>
            </a:endParaRPr>
          </a:p>
          <a:p>
            <a:pPr marL="0" indent="0">
              <a:buNone/>
            </a:pPr>
            <a:r>
              <a:rPr lang="nl-NL" sz="3200" dirty="0">
                <a:solidFill>
                  <a:srgbClr val="FF7757"/>
                </a:solidFill>
              </a:rPr>
              <a:t>Wij komen te </a:t>
            </a:r>
            <a:r>
              <a:rPr lang="nl-NL" sz="3200" dirty="0" err="1">
                <a:solidFill>
                  <a:srgbClr val="FF7757"/>
                </a:solidFill>
              </a:rPr>
              <a:t>zamen</a:t>
            </a:r>
            <a:r>
              <a:rPr lang="nl-NL" sz="3200" dirty="0">
                <a:solidFill>
                  <a:srgbClr val="FF7757"/>
                </a:solidFill>
              </a:rPr>
              <a:t> onder </a:t>
            </a:r>
            <a:r>
              <a:rPr lang="nl-NL" sz="3200" dirty="0" err="1">
                <a:solidFill>
                  <a:srgbClr val="FF7757"/>
                </a:solidFill>
              </a:rPr>
              <a:t>sterre</a:t>
            </a:r>
            <a:r>
              <a:rPr lang="nl-NL" sz="3200" dirty="0">
                <a:solidFill>
                  <a:srgbClr val="FF7757"/>
                </a:solidFill>
              </a:rPr>
              <a:t> blinken </a:t>
            </a:r>
          </a:p>
          <a:p>
            <a:pPr marL="0" indent="0">
              <a:buNone/>
            </a:pPr>
            <a:r>
              <a:rPr lang="nl-NL" sz="3200" dirty="0">
                <a:solidFill>
                  <a:srgbClr val="FF7757"/>
                </a:solidFill>
              </a:rPr>
              <a:t>een lied moet weer klinken voor Bethlehem.</a:t>
            </a:r>
          </a:p>
          <a:p>
            <a:pPr marL="0" indent="0">
              <a:buNone/>
            </a:pPr>
            <a:r>
              <a:rPr lang="nl-NL" sz="3200" dirty="0">
                <a:solidFill>
                  <a:srgbClr val="FF7757"/>
                </a:solidFill>
              </a:rPr>
              <a:t>Christus geboren </a:t>
            </a:r>
          </a:p>
          <a:p>
            <a:pPr marL="0" indent="0">
              <a:buNone/>
            </a:pPr>
            <a:r>
              <a:rPr lang="nl-NL" sz="3200" dirty="0">
                <a:solidFill>
                  <a:srgbClr val="FF7757"/>
                </a:solidFill>
              </a:rPr>
              <a:t>zingen </a:t>
            </a:r>
            <a:r>
              <a:rPr lang="nl-NL" sz="3200" dirty="0" err="1">
                <a:solidFill>
                  <a:srgbClr val="FF7757"/>
                </a:solidFill>
              </a:rPr>
              <a:t>d’engelen</a:t>
            </a:r>
            <a:r>
              <a:rPr lang="nl-NL" sz="3200" dirty="0">
                <a:solidFill>
                  <a:srgbClr val="FF7757"/>
                </a:solidFill>
              </a:rPr>
              <a:t> koren.</a:t>
            </a:r>
          </a:p>
          <a:p>
            <a:pPr marL="0" indent="0">
              <a:buNone/>
            </a:pPr>
            <a:r>
              <a:rPr lang="nl-NL" sz="3200" dirty="0" err="1">
                <a:solidFill>
                  <a:srgbClr val="FF7757"/>
                </a:solidFill>
              </a:rPr>
              <a:t>Venite</a:t>
            </a:r>
            <a:r>
              <a:rPr lang="nl-NL" sz="3200" dirty="0">
                <a:solidFill>
                  <a:srgbClr val="FF7757"/>
                </a:solidFill>
              </a:rPr>
              <a:t>, </a:t>
            </a:r>
            <a:r>
              <a:rPr lang="nl-NL" sz="3200" dirty="0" err="1">
                <a:solidFill>
                  <a:srgbClr val="FF7757"/>
                </a:solidFill>
              </a:rPr>
              <a:t>venite</a:t>
            </a:r>
            <a:r>
              <a:rPr lang="nl-NL" sz="3200" dirty="0">
                <a:solidFill>
                  <a:srgbClr val="FF7757"/>
                </a:solidFill>
              </a:rPr>
              <a:t>, </a:t>
            </a:r>
            <a:r>
              <a:rPr lang="nl-NL" sz="3200" dirty="0" err="1">
                <a:solidFill>
                  <a:srgbClr val="FF7757"/>
                </a:solidFill>
              </a:rPr>
              <a:t>venite</a:t>
            </a:r>
            <a:r>
              <a:rPr lang="nl-NL" sz="3200" dirty="0">
                <a:solidFill>
                  <a:srgbClr val="FF7757"/>
                </a:solidFill>
              </a:rPr>
              <a:t> </a:t>
            </a:r>
            <a:r>
              <a:rPr lang="nl-NL" sz="3200" dirty="0" err="1">
                <a:solidFill>
                  <a:srgbClr val="FF7757"/>
                </a:solidFill>
              </a:rPr>
              <a:t>adoremus</a:t>
            </a:r>
            <a:r>
              <a:rPr lang="nl-NL" sz="3200" dirty="0">
                <a:solidFill>
                  <a:srgbClr val="FF7757"/>
                </a:solidFill>
              </a:rPr>
              <a:t>, </a:t>
            </a:r>
            <a:r>
              <a:rPr lang="nl-NL" sz="3200" dirty="0" err="1">
                <a:solidFill>
                  <a:srgbClr val="FF7757"/>
                </a:solidFill>
              </a:rPr>
              <a:t>Dominum</a:t>
            </a:r>
            <a:endParaRPr lang="nl-NL" sz="3200" dirty="0">
              <a:solidFill>
                <a:srgbClr val="FF7757"/>
              </a:solidFill>
            </a:endParaRPr>
          </a:p>
        </p:txBody>
      </p:sp>
    </p:spTree>
    <p:extLst>
      <p:ext uri="{BB962C8B-B14F-4D97-AF65-F5344CB8AC3E}">
        <p14:creationId xmlns:p14="http://schemas.microsoft.com/office/powerpoint/2010/main" val="4228377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endParaRPr lang="nl-NL" dirty="0"/>
          </a:p>
        </p:txBody>
      </p:sp>
      <p:sp>
        <p:nvSpPr>
          <p:cNvPr id="3" name="Tijdelijke aanduiding voor inhoud 2"/>
          <p:cNvSpPr>
            <a:spLocks noGrp="1"/>
          </p:cNvSpPr>
          <p:nvPr>
            <p:ph idx="1"/>
          </p:nvPr>
        </p:nvSpPr>
        <p:spPr>
          <a:xfrm>
            <a:off x="1300480" y="260984"/>
            <a:ext cx="9850120" cy="6302375"/>
          </a:xfrm>
        </p:spPr>
        <p:txBody>
          <a:bodyPr>
            <a:normAutofit/>
          </a:bodyPr>
          <a:lstStyle/>
          <a:p>
            <a:pPr algn="ctr"/>
            <a:r>
              <a:rPr lang="nl-NL" dirty="0" smtClean="0"/>
              <a:t>Wij</a:t>
            </a:r>
            <a:r>
              <a:rPr lang="nl-NL" dirty="0">
                <a:solidFill>
                  <a:schemeClr val="bg1"/>
                </a:solidFill>
              </a:rPr>
              <a:t/>
            </a:r>
            <a:br>
              <a:rPr lang="nl-NL" dirty="0">
                <a:solidFill>
                  <a:schemeClr val="bg1"/>
                </a:solidFill>
              </a:rPr>
            </a:br>
            <a:endParaRPr lang="nl-NL" sz="4000" dirty="0" smtClean="0">
              <a:solidFill>
                <a:schemeClr val="bg1"/>
              </a:solidFill>
            </a:endParaRPr>
          </a:p>
          <a:p>
            <a:pPr algn="ctr"/>
            <a:endParaRPr lang="nl-NL" sz="4000" dirty="0">
              <a:solidFill>
                <a:schemeClr val="bg1"/>
              </a:solidFill>
            </a:endParaRPr>
          </a:p>
          <a:p>
            <a:endParaRPr lang="nl-NL" dirty="0">
              <a:solidFill>
                <a:schemeClr val="bg1"/>
              </a:solidFill>
            </a:endParaRPr>
          </a:p>
          <a:p>
            <a:pPr marL="0" indent="0">
              <a:buNone/>
            </a:pPr>
            <a:r>
              <a:rPr lang="nl-NL" sz="3200" dirty="0">
                <a:solidFill>
                  <a:srgbClr val="FF7757"/>
                </a:solidFill>
              </a:rPr>
              <a:t>Drie wijzen met wierook kwamen van verre,</a:t>
            </a:r>
          </a:p>
          <a:p>
            <a:pPr marL="0" indent="0">
              <a:buNone/>
            </a:pPr>
            <a:r>
              <a:rPr lang="nl-NL" sz="3200" dirty="0">
                <a:solidFill>
                  <a:srgbClr val="FF7757"/>
                </a:solidFill>
              </a:rPr>
              <a:t>Zij volgden zijn </a:t>
            </a:r>
            <a:r>
              <a:rPr lang="nl-NL" sz="3200" dirty="0" err="1">
                <a:solidFill>
                  <a:srgbClr val="FF7757"/>
                </a:solidFill>
              </a:rPr>
              <a:t>sterre</a:t>
            </a:r>
            <a:r>
              <a:rPr lang="nl-NL" sz="3200" dirty="0">
                <a:solidFill>
                  <a:srgbClr val="FF7757"/>
                </a:solidFill>
              </a:rPr>
              <a:t> naar Bethlehem.</a:t>
            </a:r>
          </a:p>
          <a:p>
            <a:pPr marL="0" indent="0">
              <a:buNone/>
            </a:pPr>
            <a:r>
              <a:rPr lang="nl-NL" sz="3200" dirty="0">
                <a:solidFill>
                  <a:srgbClr val="FF7757"/>
                </a:solidFill>
              </a:rPr>
              <a:t>Herders en wijzen </a:t>
            </a:r>
          </a:p>
          <a:p>
            <a:pPr marL="0" indent="0">
              <a:buNone/>
            </a:pPr>
            <a:r>
              <a:rPr lang="nl-NL" sz="3200" dirty="0">
                <a:solidFill>
                  <a:srgbClr val="FF7757"/>
                </a:solidFill>
              </a:rPr>
              <a:t>komen Jezus prijzen.</a:t>
            </a:r>
          </a:p>
          <a:p>
            <a:pPr marL="0" indent="0">
              <a:buNone/>
            </a:pPr>
            <a:r>
              <a:rPr lang="nl-NL" sz="3200" dirty="0" err="1">
                <a:solidFill>
                  <a:srgbClr val="FF7757"/>
                </a:solidFill>
              </a:rPr>
              <a:t>Venite</a:t>
            </a:r>
            <a:r>
              <a:rPr lang="nl-NL" sz="3200" dirty="0">
                <a:solidFill>
                  <a:srgbClr val="FF7757"/>
                </a:solidFill>
              </a:rPr>
              <a:t>, </a:t>
            </a:r>
            <a:r>
              <a:rPr lang="nl-NL" sz="3200" dirty="0" err="1">
                <a:solidFill>
                  <a:srgbClr val="FF7757"/>
                </a:solidFill>
              </a:rPr>
              <a:t>venite</a:t>
            </a:r>
            <a:r>
              <a:rPr lang="nl-NL" sz="3200" dirty="0">
                <a:solidFill>
                  <a:srgbClr val="FF7757"/>
                </a:solidFill>
              </a:rPr>
              <a:t>, </a:t>
            </a:r>
            <a:r>
              <a:rPr lang="nl-NL" sz="3200" dirty="0" err="1">
                <a:solidFill>
                  <a:srgbClr val="FF7757"/>
                </a:solidFill>
              </a:rPr>
              <a:t>venite</a:t>
            </a:r>
            <a:r>
              <a:rPr lang="nl-NL" sz="3200" dirty="0">
                <a:solidFill>
                  <a:srgbClr val="FF7757"/>
                </a:solidFill>
              </a:rPr>
              <a:t> </a:t>
            </a:r>
            <a:r>
              <a:rPr lang="nl-NL" sz="3200" dirty="0" err="1">
                <a:solidFill>
                  <a:srgbClr val="FF7757"/>
                </a:solidFill>
              </a:rPr>
              <a:t>adoremus</a:t>
            </a:r>
            <a:r>
              <a:rPr lang="nl-NL" sz="3200" dirty="0">
                <a:solidFill>
                  <a:srgbClr val="FF7757"/>
                </a:solidFill>
              </a:rPr>
              <a:t>, </a:t>
            </a:r>
            <a:r>
              <a:rPr lang="nl-NL" sz="3200" dirty="0" err="1">
                <a:solidFill>
                  <a:srgbClr val="FF7757"/>
                </a:solidFill>
              </a:rPr>
              <a:t>Dominum</a:t>
            </a:r>
            <a:endParaRPr lang="nl-NL" sz="3200" dirty="0">
              <a:solidFill>
                <a:srgbClr val="FF7757"/>
              </a:solidFill>
            </a:endParaRPr>
          </a:p>
        </p:txBody>
      </p:sp>
    </p:spTree>
    <p:extLst>
      <p:ext uri="{BB962C8B-B14F-4D97-AF65-F5344CB8AC3E}">
        <p14:creationId xmlns:p14="http://schemas.microsoft.com/office/powerpoint/2010/main" val="3429108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endParaRPr lang="nl-NL" dirty="0"/>
          </a:p>
        </p:txBody>
      </p:sp>
      <p:sp>
        <p:nvSpPr>
          <p:cNvPr id="3" name="Tijdelijke aanduiding voor inhoud 2"/>
          <p:cNvSpPr>
            <a:spLocks noGrp="1"/>
          </p:cNvSpPr>
          <p:nvPr>
            <p:ph idx="1"/>
          </p:nvPr>
        </p:nvSpPr>
        <p:spPr>
          <a:xfrm>
            <a:off x="1361440" y="260984"/>
            <a:ext cx="9911080" cy="6302375"/>
          </a:xfrm>
        </p:spPr>
        <p:txBody>
          <a:bodyPr>
            <a:normAutofit/>
          </a:bodyPr>
          <a:lstStyle/>
          <a:p>
            <a:pPr algn="ctr"/>
            <a:r>
              <a:rPr lang="nl-NL" dirty="0" smtClean="0"/>
              <a:t>Wij</a:t>
            </a:r>
            <a:r>
              <a:rPr lang="nl-NL" dirty="0">
                <a:solidFill>
                  <a:schemeClr val="bg1"/>
                </a:solidFill>
              </a:rPr>
              <a:t/>
            </a:r>
            <a:br>
              <a:rPr lang="nl-NL" dirty="0">
                <a:solidFill>
                  <a:schemeClr val="bg1"/>
                </a:solidFill>
              </a:rPr>
            </a:br>
            <a:endParaRPr lang="nl-NL" sz="4000" dirty="0" smtClean="0">
              <a:solidFill>
                <a:schemeClr val="bg1"/>
              </a:solidFill>
            </a:endParaRPr>
          </a:p>
          <a:p>
            <a:pPr algn="ctr"/>
            <a:endParaRPr lang="nl-NL" sz="4000" dirty="0">
              <a:solidFill>
                <a:schemeClr val="bg1"/>
              </a:solidFill>
            </a:endParaRPr>
          </a:p>
          <a:p>
            <a:pPr marL="0" indent="0">
              <a:buNone/>
            </a:pPr>
            <a:endParaRPr lang="nl-NL" sz="3200" dirty="0" smtClean="0">
              <a:solidFill>
                <a:schemeClr val="bg1"/>
              </a:solidFill>
            </a:endParaRPr>
          </a:p>
          <a:p>
            <a:pPr marL="0" indent="0">
              <a:buNone/>
            </a:pPr>
            <a:r>
              <a:rPr lang="nl-NL" sz="3200" dirty="0" smtClean="0">
                <a:solidFill>
                  <a:srgbClr val="FF7757"/>
                </a:solidFill>
              </a:rPr>
              <a:t>Ook </a:t>
            </a:r>
            <a:r>
              <a:rPr lang="nl-NL" sz="3200" dirty="0">
                <a:solidFill>
                  <a:srgbClr val="FF7757"/>
                </a:solidFill>
              </a:rPr>
              <a:t>wij uitverkorenen mogen U begroeten,</a:t>
            </a:r>
          </a:p>
          <a:p>
            <a:pPr marL="0" indent="0">
              <a:buNone/>
            </a:pPr>
            <a:r>
              <a:rPr lang="nl-NL" sz="3200" dirty="0">
                <a:solidFill>
                  <a:srgbClr val="FF7757"/>
                </a:solidFill>
              </a:rPr>
              <a:t>En kussen Uw voeten </a:t>
            </a:r>
          </a:p>
          <a:p>
            <a:pPr marL="0" indent="0">
              <a:buNone/>
            </a:pPr>
            <a:r>
              <a:rPr lang="nl-NL" sz="3200" dirty="0">
                <a:solidFill>
                  <a:srgbClr val="FF7757"/>
                </a:solidFill>
              </a:rPr>
              <a:t>Emmanuel. Wij willen geven</a:t>
            </a:r>
          </a:p>
          <a:p>
            <a:pPr marL="0" indent="0">
              <a:buNone/>
            </a:pPr>
            <a:r>
              <a:rPr lang="nl-NL" sz="3200" dirty="0">
                <a:solidFill>
                  <a:srgbClr val="FF7757"/>
                </a:solidFill>
              </a:rPr>
              <a:t>hart en ziel en leven.</a:t>
            </a:r>
          </a:p>
          <a:p>
            <a:pPr marL="0" indent="0">
              <a:buNone/>
            </a:pPr>
            <a:r>
              <a:rPr lang="nl-NL" sz="3200" dirty="0" err="1">
                <a:solidFill>
                  <a:srgbClr val="FF7757"/>
                </a:solidFill>
              </a:rPr>
              <a:t>Venite</a:t>
            </a:r>
            <a:r>
              <a:rPr lang="nl-NL" sz="3200" dirty="0">
                <a:solidFill>
                  <a:srgbClr val="FF7757"/>
                </a:solidFill>
              </a:rPr>
              <a:t>, </a:t>
            </a:r>
            <a:r>
              <a:rPr lang="nl-NL" sz="3200" dirty="0" err="1">
                <a:solidFill>
                  <a:srgbClr val="FF7757"/>
                </a:solidFill>
              </a:rPr>
              <a:t>venite</a:t>
            </a:r>
            <a:r>
              <a:rPr lang="nl-NL" sz="3200" dirty="0">
                <a:solidFill>
                  <a:srgbClr val="FF7757"/>
                </a:solidFill>
              </a:rPr>
              <a:t>, </a:t>
            </a:r>
            <a:r>
              <a:rPr lang="nl-NL" sz="3200" dirty="0" err="1">
                <a:solidFill>
                  <a:srgbClr val="FF7757"/>
                </a:solidFill>
              </a:rPr>
              <a:t>venite</a:t>
            </a:r>
            <a:r>
              <a:rPr lang="nl-NL" sz="3200" dirty="0">
                <a:solidFill>
                  <a:srgbClr val="FF7757"/>
                </a:solidFill>
              </a:rPr>
              <a:t> </a:t>
            </a:r>
            <a:r>
              <a:rPr lang="nl-NL" sz="3200" dirty="0" err="1">
                <a:solidFill>
                  <a:srgbClr val="FF7757"/>
                </a:solidFill>
              </a:rPr>
              <a:t>adoremus</a:t>
            </a:r>
            <a:r>
              <a:rPr lang="nl-NL" sz="3200" dirty="0">
                <a:solidFill>
                  <a:srgbClr val="FF7757"/>
                </a:solidFill>
              </a:rPr>
              <a:t>, </a:t>
            </a:r>
            <a:r>
              <a:rPr lang="nl-NL" sz="3200" dirty="0" err="1">
                <a:solidFill>
                  <a:srgbClr val="FF7757"/>
                </a:solidFill>
              </a:rPr>
              <a:t>Dominum</a:t>
            </a:r>
            <a:endParaRPr lang="nl-NL" sz="3200" dirty="0">
              <a:solidFill>
                <a:srgbClr val="FF7757"/>
              </a:solidFill>
            </a:endParaRPr>
          </a:p>
        </p:txBody>
      </p:sp>
    </p:spTree>
    <p:extLst>
      <p:ext uri="{BB962C8B-B14F-4D97-AF65-F5344CB8AC3E}">
        <p14:creationId xmlns:p14="http://schemas.microsoft.com/office/powerpoint/2010/main" val="3166802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83" y="1330960"/>
            <a:ext cx="12182517" cy="5527040"/>
          </a:xfrm>
        </p:spPr>
      </p:pic>
      <p:sp>
        <p:nvSpPr>
          <p:cNvPr id="2" name="Titel 1"/>
          <p:cNvSpPr>
            <a:spLocks noGrp="1"/>
          </p:cNvSpPr>
          <p:nvPr>
            <p:ph type="title"/>
          </p:nvPr>
        </p:nvSpPr>
        <p:spPr>
          <a:xfrm>
            <a:off x="4003040" y="212725"/>
            <a:ext cx="3667760" cy="1325563"/>
          </a:xfrm>
        </p:spPr>
        <p:txBody>
          <a:bodyPr>
            <a:normAutofit/>
          </a:bodyPr>
          <a:lstStyle/>
          <a:p>
            <a:r>
              <a:rPr lang="nl-NL" sz="3600" b="1" dirty="0" smtClean="0">
                <a:solidFill>
                  <a:srgbClr val="CC0000"/>
                </a:solidFill>
              </a:rPr>
              <a:t>The Angel </a:t>
            </a:r>
            <a:r>
              <a:rPr lang="nl-NL" sz="3600" b="1" dirty="0">
                <a:solidFill>
                  <a:srgbClr val="CC0000"/>
                </a:solidFill>
              </a:rPr>
              <a:t>G</a:t>
            </a:r>
            <a:r>
              <a:rPr lang="nl-NL" sz="3600" b="1" dirty="0" smtClean="0">
                <a:solidFill>
                  <a:srgbClr val="CC0000"/>
                </a:solidFill>
              </a:rPr>
              <a:t>abriel</a:t>
            </a:r>
            <a:endParaRPr lang="nl-NL" sz="3600" b="1" dirty="0">
              <a:solidFill>
                <a:srgbClr val="CC0000"/>
              </a:solidFill>
            </a:endParaRPr>
          </a:p>
        </p:txBody>
      </p:sp>
    </p:spTree>
    <p:extLst>
      <p:ext uri="{BB962C8B-B14F-4D97-AF65-F5344CB8AC3E}">
        <p14:creationId xmlns:p14="http://schemas.microsoft.com/office/powerpoint/2010/main" val="2264692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51448"/>
            <a:ext cx="10392962" cy="6909448"/>
          </a:xfrm>
        </p:spPr>
      </p:pic>
      <p:sp>
        <p:nvSpPr>
          <p:cNvPr id="2" name="Titel 1"/>
          <p:cNvSpPr>
            <a:spLocks noGrp="1"/>
          </p:cNvSpPr>
          <p:nvPr>
            <p:ph type="title"/>
          </p:nvPr>
        </p:nvSpPr>
        <p:spPr>
          <a:xfrm>
            <a:off x="838200" y="161925"/>
            <a:ext cx="6274159" cy="1325563"/>
          </a:xfrm>
        </p:spPr>
        <p:txBody>
          <a:bodyPr/>
          <a:lstStyle/>
          <a:p>
            <a:r>
              <a:rPr lang="nl-NL" dirty="0" err="1" smtClean="0">
                <a:solidFill>
                  <a:srgbClr val="00B0F0"/>
                </a:solidFill>
              </a:rPr>
              <a:t>Once</a:t>
            </a:r>
            <a:r>
              <a:rPr lang="nl-NL" dirty="0" smtClean="0">
                <a:solidFill>
                  <a:srgbClr val="00B0F0"/>
                </a:solidFill>
              </a:rPr>
              <a:t> in a royal </a:t>
            </a:r>
            <a:r>
              <a:rPr lang="nl-NL" dirty="0" err="1" smtClean="0">
                <a:solidFill>
                  <a:srgbClr val="00B0F0"/>
                </a:solidFill>
              </a:rPr>
              <a:t>David’s</a:t>
            </a:r>
            <a:r>
              <a:rPr lang="nl-NL" dirty="0" smtClean="0">
                <a:solidFill>
                  <a:srgbClr val="00B0F0"/>
                </a:solidFill>
              </a:rPr>
              <a:t> </a:t>
            </a:r>
            <a:r>
              <a:rPr lang="nl-NL" dirty="0" err="1" smtClean="0">
                <a:solidFill>
                  <a:srgbClr val="00B0F0"/>
                </a:solidFill>
              </a:rPr>
              <a:t>city</a:t>
            </a:r>
            <a:endParaRPr lang="nl-NL" dirty="0">
              <a:solidFill>
                <a:srgbClr val="00B0F0"/>
              </a:solidFill>
            </a:endParaRPr>
          </a:p>
        </p:txBody>
      </p:sp>
    </p:spTree>
    <p:extLst>
      <p:ext uri="{BB962C8B-B14F-4D97-AF65-F5344CB8AC3E}">
        <p14:creationId xmlns:p14="http://schemas.microsoft.com/office/powerpoint/2010/main" val="3263707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3303" y="0"/>
            <a:ext cx="8606033" cy="6873372"/>
          </a:xfrm>
        </p:spPr>
      </p:pic>
      <p:sp>
        <p:nvSpPr>
          <p:cNvPr id="2" name="Titel 1"/>
          <p:cNvSpPr>
            <a:spLocks noGrp="1"/>
          </p:cNvSpPr>
          <p:nvPr>
            <p:ph type="title"/>
          </p:nvPr>
        </p:nvSpPr>
        <p:spPr>
          <a:xfrm>
            <a:off x="4150360" y="5872480"/>
            <a:ext cx="3652520" cy="1000892"/>
          </a:xfrm>
        </p:spPr>
        <p:txBody>
          <a:bodyPr/>
          <a:lstStyle/>
          <a:p>
            <a:r>
              <a:rPr lang="nl-NL" dirty="0" smtClean="0">
                <a:solidFill>
                  <a:srgbClr val="C00000"/>
                </a:solidFill>
              </a:rPr>
              <a:t>O </a:t>
            </a:r>
            <a:r>
              <a:rPr lang="nl-NL" dirty="0" err="1" smtClean="0">
                <a:solidFill>
                  <a:srgbClr val="C00000"/>
                </a:solidFill>
              </a:rPr>
              <a:t>Jesulein</a:t>
            </a:r>
            <a:r>
              <a:rPr lang="nl-NL" dirty="0" smtClean="0">
                <a:solidFill>
                  <a:srgbClr val="C00000"/>
                </a:solidFill>
              </a:rPr>
              <a:t> </a:t>
            </a:r>
            <a:r>
              <a:rPr lang="nl-NL" dirty="0" err="1" smtClean="0">
                <a:solidFill>
                  <a:srgbClr val="C00000"/>
                </a:solidFill>
              </a:rPr>
              <a:t>s</a:t>
            </a:r>
            <a:r>
              <a:rPr lang="nl-NL" u="sng" dirty="0" err="1">
                <a:solidFill>
                  <a:srgbClr val="C00000"/>
                </a:solidFill>
              </a:rPr>
              <a:t>ü</a:t>
            </a:r>
            <a:r>
              <a:rPr lang="nl-NL" u="sng" dirty="0" err="1" smtClean="0">
                <a:solidFill>
                  <a:srgbClr val="C00000"/>
                </a:solidFill>
              </a:rPr>
              <a:t>ss</a:t>
            </a:r>
            <a:endParaRPr lang="nl-NL" dirty="0">
              <a:solidFill>
                <a:srgbClr val="C00000"/>
              </a:solidFill>
            </a:endParaRPr>
          </a:p>
        </p:txBody>
      </p:sp>
    </p:spTree>
    <p:extLst>
      <p:ext uri="{BB962C8B-B14F-4D97-AF65-F5344CB8AC3E}">
        <p14:creationId xmlns:p14="http://schemas.microsoft.com/office/powerpoint/2010/main" val="961196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3135" y="0"/>
            <a:ext cx="10305730" cy="6860958"/>
          </a:xfrm>
        </p:spPr>
      </p:pic>
      <p:sp>
        <p:nvSpPr>
          <p:cNvPr id="3" name="Tekstvak 2"/>
          <p:cNvSpPr txBox="1"/>
          <p:nvPr/>
        </p:nvSpPr>
        <p:spPr>
          <a:xfrm>
            <a:off x="943135" y="3571211"/>
            <a:ext cx="3588225" cy="1077218"/>
          </a:xfrm>
          <a:prstGeom prst="rect">
            <a:avLst/>
          </a:prstGeom>
          <a:noFill/>
        </p:spPr>
        <p:txBody>
          <a:bodyPr wrap="square" rtlCol="0">
            <a:spAutoFit/>
          </a:bodyPr>
          <a:lstStyle/>
          <a:p>
            <a:r>
              <a:rPr lang="nl-NL" sz="3200" b="1" dirty="0" err="1" smtClean="0">
                <a:solidFill>
                  <a:srgbClr val="765A00"/>
                </a:solidFill>
              </a:rPr>
              <a:t>Wohl</a:t>
            </a:r>
            <a:r>
              <a:rPr lang="nl-NL" sz="3200" b="1" dirty="0" smtClean="0">
                <a:solidFill>
                  <a:srgbClr val="765A00"/>
                </a:solidFill>
              </a:rPr>
              <a:t> </a:t>
            </a:r>
            <a:r>
              <a:rPr lang="nl-NL" sz="3200" b="1" dirty="0" err="1" smtClean="0">
                <a:solidFill>
                  <a:srgbClr val="765A00"/>
                </a:solidFill>
              </a:rPr>
              <a:t>mir</a:t>
            </a:r>
            <a:r>
              <a:rPr lang="nl-NL" sz="3200" b="1" dirty="0" smtClean="0">
                <a:solidFill>
                  <a:srgbClr val="765A00"/>
                </a:solidFill>
              </a:rPr>
              <a:t> </a:t>
            </a:r>
          </a:p>
          <a:p>
            <a:r>
              <a:rPr lang="nl-NL" sz="3200" b="1" dirty="0" err="1" smtClean="0">
                <a:solidFill>
                  <a:srgbClr val="765A00"/>
                </a:solidFill>
              </a:rPr>
              <a:t>dass</a:t>
            </a:r>
            <a:r>
              <a:rPr lang="nl-NL" sz="3200" b="1" dirty="0" smtClean="0">
                <a:solidFill>
                  <a:srgbClr val="765A00"/>
                </a:solidFill>
              </a:rPr>
              <a:t> </a:t>
            </a:r>
            <a:r>
              <a:rPr lang="nl-NL" sz="3200" b="1" dirty="0" err="1" smtClean="0">
                <a:solidFill>
                  <a:srgbClr val="765A00"/>
                </a:solidFill>
              </a:rPr>
              <a:t>ich</a:t>
            </a:r>
            <a:r>
              <a:rPr lang="nl-NL" sz="3200" b="1" dirty="0" smtClean="0">
                <a:solidFill>
                  <a:srgbClr val="765A00"/>
                </a:solidFill>
              </a:rPr>
              <a:t> </a:t>
            </a:r>
            <a:r>
              <a:rPr lang="nl-NL" sz="3200" b="1" dirty="0" err="1" smtClean="0">
                <a:solidFill>
                  <a:srgbClr val="765A00"/>
                </a:solidFill>
              </a:rPr>
              <a:t>Jesum</a:t>
            </a:r>
            <a:r>
              <a:rPr lang="nl-NL" sz="3200" b="1" dirty="0" smtClean="0">
                <a:solidFill>
                  <a:srgbClr val="765A00"/>
                </a:solidFill>
              </a:rPr>
              <a:t> </a:t>
            </a:r>
            <a:r>
              <a:rPr lang="nl-NL" sz="3200" b="1" dirty="0" err="1" smtClean="0">
                <a:solidFill>
                  <a:srgbClr val="765A00"/>
                </a:solidFill>
              </a:rPr>
              <a:t>habe</a:t>
            </a:r>
            <a:endParaRPr lang="nl-NL" sz="3200" b="1" dirty="0">
              <a:solidFill>
                <a:srgbClr val="765A00"/>
              </a:solidFill>
            </a:endParaRPr>
          </a:p>
        </p:txBody>
      </p:sp>
    </p:spTree>
    <p:extLst>
      <p:ext uri="{BB962C8B-B14F-4D97-AF65-F5344CB8AC3E}">
        <p14:creationId xmlns:p14="http://schemas.microsoft.com/office/powerpoint/2010/main" val="299888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23514" y="89342"/>
            <a:ext cx="8790485" cy="6595938"/>
          </a:xfrm>
        </p:spPr>
      </p:pic>
      <p:sp>
        <p:nvSpPr>
          <p:cNvPr id="2" name="Titel 1"/>
          <p:cNvSpPr>
            <a:spLocks noGrp="1"/>
          </p:cNvSpPr>
          <p:nvPr>
            <p:ph type="title"/>
          </p:nvPr>
        </p:nvSpPr>
        <p:spPr>
          <a:xfrm>
            <a:off x="4051754" y="304165"/>
            <a:ext cx="3324406" cy="1325563"/>
          </a:xfrm>
        </p:spPr>
        <p:txBody>
          <a:bodyPr>
            <a:normAutofit/>
          </a:bodyPr>
          <a:lstStyle/>
          <a:p>
            <a:r>
              <a:rPr lang="nl-NL" sz="3600" dirty="0" smtClean="0">
                <a:solidFill>
                  <a:schemeClr val="accent1">
                    <a:lumMod val="60000"/>
                    <a:lumOff val="40000"/>
                  </a:schemeClr>
                </a:solidFill>
              </a:rPr>
              <a:t>Do </a:t>
            </a:r>
            <a:r>
              <a:rPr lang="nl-NL" sz="3600" dirty="0" err="1" smtClean="0">
                <a:solidFill>
                  <a:schemeClr val="accent1">
                    <a:lumMod val="60000"/>
                    <a:lumOff val="40000"/>
                  </a:schemeClr>
                </a:solidFill>
              </a:rPr>
              <a:t>you</a:t>
            </a:r>
            <a:r>
              <a:rPr lang="nl-NL" sz="3600" dirty="0" smtClean="0">
                <a:solidFill>
                  <a:schemeClr val="accent1">
                    <a:lumMod val="60000"/>
                    <a:lumOff val="40000"/>
                  </a:schemeClr>
                </a:solidFill>
              </a:rPr>
              <a:t> </a:t>
            </a:r>
            <a:r>
              <a:rPr lang="nl-NL" sz="3600" dirty="0" err="1" smtClean="0">
                <a:solidFill>
                  <a:schemeClr val="accent1">
                    <a:lumMod val="60000"/>
                    <a:lumOff val="40000"/>
                  </a:schemeClr>
                </a:solidFill>
              </a:rPr>
              <a:t>not</a:t>
            </a:r>
            <a:r>
              <a:rPr lang="nl-NL" sz="3600" dirty="0" smtClean="0">
                <a:solidFill>
                  <a:schemeClr val="accent1">
                    <a:lumMod val="60000"/>
                    <a:lumOff val="40000"/>
                  </a:schemeClr>
                </a:solidFill>
              </a:rPr>
              <a:t> </a:t>
            </a:r>
            <a:r>
              <a:rPr lang="nl-NL" sz="3600" dirty="0" err="1" smtClean="0">
                <a:solidFill>
                  <a:schemeClr val="accent1">
                    <a:lumMod val="60000"/>
                    <a:lumOff val="40000"/>
                  </a:schemeClr>
                </a:solidFill>
              </a:rPr>
              <a:t>know</a:t>
            </a:r>
            <a:endParaRPr lang="nl-NL" sz="3600" dirty="0">
              <a:solidFill>
                <a:schemeClr val="accent1">
                  <a:lumMod val="60000"/>
                  <a:lumOff val="40000"/>
                </a:schemeClr>
              </a:solidFill>
            </a:endParaRPr>
          </a:p>
        </p:txBody>
      </p:sp>
    </p:spTree>
    <p:extLst>
      <p:ext uri="{BB962C8B-B14F-4D97-AF65-F5344CB8AC3E}">
        <p14:creationId xmlns:p14="http://schemas.microsoft.com/office/powerpoint/2010/main" val="227527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Ere zij God</a:t>
            </a:r>
            <a:endParaRPr lang="nl-NL" dirty="0"/>
          </a:p>
        </p:txBody>
      </p:sp>
      <p:sp>
        <p:nvSpPr>
          <p:cNvPr id="3" name="Tijdelijke aanduiding voor inhoud 2"/>
          <p:cNvSpPr>
            <a:spLocks noGrp="1"/>
          </p:cNvSpPr>
          <p:nvPr>
            <p:ph idx="1"/>
          </p:nvPr>
        </p:nvSpPr>
        <p:spPr>
          <a:xfrm>
            <a:off x="259080" y="365125"/>
            <a:ext cx="11673840" cy="6096001"/>
          </a:xfrm>
        </p:spPr>
        <p:txBody>
          <a:bodyPr>
            <a:normAutofit fontScale="92500" lnSpcReduction="10000"/>
          </a:bodyPr>
          <a:lstStyle/>
          <a:p>
            <a:pPr marL="0" indent="0" algn="ctr">
              <a:buNone/>
            </a:pPr>
            <a:r>
              <a:rPr lang="nl-NL" sz="4000" dirty="0" smtClean="0">
                <a:solidFill>
                  <a:srgbClr val="FF7757"/>
                </a:solidFill>
              </a:rPr>
              <a:t>EER ZIJ GOD IN ONZE DAGEN</a:t>
            </a:r>
          </a:p>
          <a:p>
            <a:pPr marL="0" indent="0">
              <a:buNone/>
            </a:pPr>
            <a:endParaRPr lang="nl-NL" dirty="0" smtClean="0">
              <a:solidFill>
                <a:srgbClr val="FF7757"/>
              </a:solidFill>
            </a:endParaRPr>
          </a:p>
          <a:p>
            <a:pPr marL="0" indent="0">
              <a:buNone/>
            </a:pPr>
            <a:r>
              <a:rPr lang="nl-NL" dirty="0" smtClean="0">
                <a:solidFill>
                  <a:srgbClr val="FF7757"/>
                </a:solidFill>
              </a:rPr>
              <a:t>Eer zij god in onze dagen, eer zij God in deze tijd</a:t>
            </a:r>
          </a:p>
          <a:p>
            <a:pPr marL="0" indent="0">
              <a:buNone/>
            </a:pPr>
            <a:r>
              <a:rPr lang="nl-NL" dirty="0" smtClean="0">
                <a:solidFill>
                  <a:srgbClr val="FF7757"/>
                </a:solidFill>
              </a:rPr>
              <a:t>Mensen van het welbehagen, roept op aarde de vrede uit.</a:t>
            </a:r>
          </a:p>
          <a:p>
            <a:pPr marL="0" indent="0">
              <a:buNone/>
            </a:pPr>
            <a:r>
              <a:rPr lang="nl-NL" dirty="0" smtClean="0">
                <a:solidFill>
                  <a:srgbClr val="FF7757"/>
                </a:solidFill>
              </a:rPr>
              <a:t>Gloria in </a:t>
            </a:r>
            <a:r>
              <a:rPr lang="nl-NL" dirty="0" err="1" smtClean="0">
                <a:solidFill>
                  <a:srgbClr val="FF7757"/>
                </a:solidFill>
              </a:rPr>
              <a:t>excelsis</a:t>
            </a:r>
            <a:r>
              <a:rPr lang="nl-NL" dirty="0" smtClean="0">
                <a:solidFill>
                  <a:srgbClr val="FF7757"/>
                </a:solidFill>
              </a:rPr>
              <a:t> Deo</a:t>
            </a:r>
          </a:p>
          <a:p>
            <a:pPr marL="0" indent="0">
              <a:buNone/>
            </a:pPr>
            <a:endParaRPr lang="nl-NL" dirty="0">
              <a:solidFill>
                <a:srgbClr val="FF7757"/>
              </a:solidFill>
            </a:endParaRPr>
          </a:p>
          <a:p>
            <a:pPr marL="0" indent="0">
              <a:buNone/>
            </a:pPr>
            <a:r>
              <a:rPr lang="nl-NL" dirty="0" smtClean="0">
                <a:solidFill>
                  <a:srgbClr val="FF7757"/>
                </a:solidFill>
              </a:rPr>
              <a:t>Eer zij God die onze Vader en die onze koning is</a:t>
            </a:r>
          </a:p>
          <a:p>
            <a:pPr marL="0" indent="0">
              <a:buNone/>
            </a:pPr>
            <a:r>
              <a:rPr lang="nl-NL" dirty="0" smtClean="0">
                <a:solidFill>
                  <a:srgbClr val="FF7757"/>
                </a:solidFill>
              </a:rPr>
              <a:t>Eer zij God die op de aarde naar ons toe gekomen is</a:t>
            </a:r>
          </a:p>
          <a:p>
            <a:pPr marL="0" indent="0">
              <a:buNone/>
            </a:pPr>
            <a:r>
              <a:rPr lang="nl-NL" dirty="0" smtClean="0">
                <a:solidFill>
                  <a:srgbClr val="FF7757"/>
                </a:solidFill>
              </a:rPr>
              <a:t>Gloria in </a:t>
            </a:r>
            <a:r>
              <a:rPr lang="nl-NL" dirty="0" err="1" smtClean="0">
                <a:solidFill>
                  <a:srgbClr val="FF7757"/>
                </a:solidFill>
              </a:rPr>
              <a:t>excelsis</a:t>
            </a:r>
            <a:r>
              <a:rPr lang="nl-NL" dirty="0" smtClean="0">
                <a:solidFill>
                  <a:srgbClr val="FF7757"/>
                </a:solidFill>
              </a:rPr>
              <a:t> Deo</a:t>
            </a:r>
          </a:p>
          <a:p>
            <a:pPr marL="0" indent="0">
              <a:buNone/>
            </a:pPr>
            <a:endParaRPr lang="nl-NL" dirty="0">
              <a:solidFill>
                <a:srgbClr val="FF7757"/>
              </a:solidFill>
            </a:endParaRPr>
          </a:p>
          <a:p>
            <a:pPr marL="0" indent="0">
              <a:buNone/>
            </a:pPr>
            <a:r>
              <a:rPr lang="nl-NL" dirty="0" smtClean="0">
                <a:solidFill>
                  <a:srgbClr val="FF7757"/>
                </a:solidFill>
              </a:rPr>
              <a:t>Lam van God, Gij hebt gedragen alle schuld tot elke prijs,</a:t>
            </a:r>
          </a:p>
          <a:p>
            <a:pPr marL="0" indent="0">
              <a:buNone/>
            </a:pPr>
            <a:r>
              <a:rPr lang="nl-NL" dirty="0" smtClean="0">
                <a:solidFill>
                  <a:srgbClr val="FF7757"/>
                </a:solidFill>
              </a:rPr>
              <a:t>Geef in onze levensdagen pais en vree, </a:t>
            </a:r>
            <a:r>
              <a:rPr lang="nl-NL" dirty="0" err="1" smtClean="0">
                <a:solidFill>
                  <a:srgbClr val="FF7757"/>
                </a:solidFill>
              </a:rPr>
              <a:t>ky</a:t>
            </a:r>
            <a:r>
              <a:rPr lang="nl-NL" dirty="0" smtClean="0">
                <a:solidFill>
                  <a:srgbClr val="FF7757"/>
                </a:solidFill>
              </a:rPr>
              <a:t>-</a:t>
            </a:r>
            <a:r>
              <a:rPr lang="nl-NL" dirty="0" err="1" smtClean="0">
                <a:solidFill>
                  <a:srgbClr val="FF7757"/>
                </a:solidFill>
              </a:rPr>
              <a:t>ri</a:t>
            </a:r>
            <a:r>
              <a:rPr lang="nl-NL" dirty="0" smtClean="0">
                <a:solidFill>
                  <a:srgbClr val="FF7757"/>
                </a:solidFill>
              </a:rPr>
              <a:t>-e-leis</a:t>
            </a:r>
          </a:p>
          <a:p>
            <a:pPr marL="0" indent="0">
              <a:buNone/>
            </a:pPr>
            <a:r>
              <a:rPr lang="nl-NL" dirty="0" smtClean="0">
                <a:solidFill>
                  <a:srgbClr val="FF7757"/>
                </a:solidFill>
              </a:rPr>
              <a:t>Gloria in </a:t>
            </a:r>
            <a:r>
              <a:rPr lang="nl-NL" dirty="0" err="1" smtClean="0">
                <a:solidFill>
                  <a:srgbClr val="FF7757"/>
                </a:solidFill>
              </a:rPr>
              <a:t>excelsis</a:t>
            </a:r>
            <a:r>
              <a:rPr lang="nl-NL" dirty="0" smtClean="0">
                <a:solidFill>
                  <a:srgbClr val="FF7757"/>
                </a:solidFill>
              </a:rPr>
              <a:t> Deo</a:t>
            </a:r>
            <a:endParaRPr lang="nl-NL" dirty="0">
              <a:solidFill>
                <a:srgbClr val="FF7757"/>
              </a:solidFill>
            </a:endParaRPr>
          </a:p>
        </p:txBody>
      </p:sp>
    </p:spTree>
    <p:extLst>
      <p:ext uri="{BB962C8B-B14F-4D97-AF65-F5344CB8AC3E}">
        <p14:creationId xmlns:p14="http://schemas.microsoft.com/office/powerpoint/2010/main" val="926630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7026" y="448786"/>
            <a:ext cx="6043454" cy="604345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8411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3316" y="0"/>
            <a:ext cx="7311118" cy="6858000"/>
          </a:xfrm>
        </p:spPr>
      </p:pic>
    </p:spTree>
    <p:extLst>
      <p:ext uri="{BB962C8B-B14F-4D97-AF65-F5344CB8AC3E}">
        <p14:creationId xmlns:p14="http://schemas.microsoft.com/office/powerpoint/2010/main" val="411230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7475" y="0"/>
            <a:ext cx="10278970" cy="6858000"/>
          </a:xfrm>
        </p:spPr>
      </p:pic>
      <p:sp>
        <p:nvSpPr>
          <p:cNvPr id="2" name="Titel 1"/>
          <p:cNvSpPr>
            <a:spLocks noGrp="1"/>
          </p:cNvSpPr>
          <p:nvPr>
            <p:ph type="title"/>
          </p:nvPr>
        </p:nvSpPr>
        <p:spPr>
          <a:xfrm>
            <a:off x="7320280" y="121285"/>
            <a:ext cx="3855720" cy="1325563"/>
          </a:xfrm>
        </p:spPr>
        <p:txBody>
          <a:bodyPr>
            <a:normAutofit/>
          </a:bodyPr>
          <a:lstStyle/>
          <a:p>
            <a:r>
              <a:rPr lang="nl-NL" sz="3600" dirty="0" err="1" smtClean="0">
                <a:solidFill>
                  <a:schemeClr val="bg1">
                    <a:lumMod val="50000"/>
                  </a:schemeClr>
                </a:solidFill>
              </a:rPr>
              <a:t>Luci</a:t>
            </a:r>
            <a:r>
              <a:rPr lang="nl-NL" sz="3600" dirty="0" smtClean="0">
                <a:solidFill>
                  <a:schemeClr val="bg1">
                    <a:lumMod val="50000"/>
                  </a:schemeClr>
                </a:solidFill>
              </a:rPr>
              <a:t> care, </a:t>
            </a:r>
            <a:r>
              <a:rPr lang="nl-NL" sz="3600" dirty="0" err="1" smtClean="0">
                <a:solidFill>
                  <a:schemeClr val="bg1">
                    <a:lumMod val="50000"/>
                  </a:schemeClr>
                </a:solidFill>
              </a:rPr>
              <a:t>luci</a:t>
            </a:r>
            <a:r>
              <a:rPr lang="nl-NL" sz="3600" dirty="0" smtClean="0">
                <a:solidFill>
                  <a:schemeClr val="bg1">
                    <a:lumMod val="50000"/>
                  </a:schemeClr>
                </a:solidFill>
              </a:rPr>
              <a:t> belle</a:t>
            </a:r>
            <a:endParaRPr lang="nl-NL" sz="3600" dirty="0">
              <a:solidFill>
                <a:schemeClr val="bg1">
                  <a:lumMod val="50000"/>
                </a:schemeClr>
              </a:solidFill>
            </a:endParaRPr>
          </a:p>
        </p:txBody>
      </p:sp>
    </p:spTree>
    <p:extLst>
      <p:ext uri="{BB962C8B-B14F-4D97-AF65-F5344CB8AC3E}">
        <p14:creationId xmlns:p14="http://schemas.microsoft.com/office/powerpoint/2010/main" val="182210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70" y="0"/>
            <a:ext cx="11358562" cy="6858000"/>
          </a:xfrm>
        </p:spPr>
      </p:pic>
      <p:sp>
        <p:nvSpPr>
          <p:cNvPr id="3" name="Tekstvak 2"/>
          <p:cNvSpPr txBox="1"/>
          <p:nvPr/>
        </p:nvSpPr>
        <p:spPr>
          <a:xfrm>
            <a:off x="4846320" y="180459"/>
            <a:ext cx="4511040" cy="584775"/>
          </a:xfrm>
          <a:prstGeom prst="rect">
            <a:avLst/>
          </a:prstGeom>
          <a:noFill/>
        </p:spPr>
        <p:txBody>
          <a:bodyPr wrap="square" rtlCol="0">
            <a:spAutoFit/>
          </a:bodyPr>
          <a:lstStyle/>
          <a:p>
            <a:r>
              <a:rPr lang="nl-NL" sz="3200" dirty="0" smtClean="0"/>
              <a:t>Se </a:t>
            </a:r>
            <a:r>
              <a:rPr lang="nl-NL" sz="3200" dirty="0" err="1" smtClean="0"/>
              <a:t>lontan</a:t>
            </a:r>
            <a:r>
              <a:rPr lang="nl-NL" sz="3200" dirty="0" smtClean="0"/>
              <a:t>, ben </a:t>
            </a:r>
            <a:r>
              <a:rPr lang="nl-NL" sz="3200" dirty="0" err="1" smtClean="0"/>
              <a:t>mio</a:t>
            </a:r>
            <a:r>
              <a:rPr lang="nl-NL" sz="3200" dirty="0" smtClean="0"/>
              <a:t>, tu </a:t>
            </a:r>
            <a:r>
              <a:rPr lang="nl-NL" sz="3200" dirty="0" err="1" smtClean="0"/>
              <a:t>sei</a:t>
            </a:r>
            <a:endParaRPr lang="nl-NL" sz="3200" dirty="0"/>
          </a:p>
        </p:txBody>
      </p:sp>
    </p:spTree>
    <p:extLst>
      <p:ext uri="{BB962C8B-B14F-4D97-AF65-F5344CB8AC3E}">
        <p14:creationId xmlns:p14="http://schemas.microsoft.com/office/powerpoint/2010/main" val="3134746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02851" y="-20352"/>
            <a:ext cx="7889149" cy="6878352"/>
          </a:xfrm>
        </p:spPr>
      </p:pic>
      <p:sp>
        <p:nvSpPr>
          <p:cNvPr id="2" name="Titel 1"/>
          <p:cNvSpPr>
            <a:spLocks noGrp="1"/>
          </p:cNvSpPr>
          <p:nvPr>
            <p:ph type="title"/>
          </p:nvPr>
        </p:nvSpPr>
        <p:spPr>
          <a:xfrm>
            <a:off x="0" y="365125"/>
            <a:ext cx="4302851" cy="1325563"/>
          </a:xfrm>
        </p:spPr>
        <p:txBody>
          <a:bodyPr>
            <a:normAutofit/>
          </a:bodyPr>
          <a:lstStyle/>
          <a:p>
            <a:r>
              <a:rPr lang="nl-NL" sz="4000" dirty="0" err="1" smtClean="0">
                <a:solidFill>
                  <a:schemeClr val="bg2">
                    <a:lumMod val="50000"/>
                  </a:schemeClr>
                </a:solidFill>
              </a:rPr>
              <a:t>Due</a:t>
            </a:r>
            <a:r>
              <a:rPr lang="nl-NL" sz="4000" dirty="0" smtClean="0">
                <a:solidFill>
                  <a:schemeClr val="bg2">
                    <a:lumMod val="50000"/>
                  </a:schemeClr>
                </a:solidFill>
              </a:rPr>
              <a:t> </a:t>
            </a:r>
            <a:r>
              <a:rPr lang="nl-NL" sz="4000" dirty="0" err="1" smtClean="0">
                <a:solidFill>
                  <a:schemeClr val="bg2">
                    <a:lumMod val="50000"/>
                  </a:schemeClr>
                </a:solidFill>
              </a:rPr>
              <a:t>pupille</a:t>
            </a:r>
            <a:r>
              <a:rPr lang="nl-NL" sz="4000" dirty="0" smtClean="0">
                <a:solidFill>
                  <a:schemeClr val="bg2">
                    <a:lumMod val="50000"/>
                  </a:schemeClr>
                </a:solidFill>
              </a:rPr>
              <a:t> </a:t>
            </a:r>
            <a:r>
              <a:rPr lang="nl-NL" sz="4000" dirty="0" err="1" smtClean="0">
                <a:solidFill>
                  <a:schemeClr val="bg2">
                    <a:lumMod val="50000"/>
                  </a:schemeClr>
                </a:solidFill>
              </a:rPr>
              <a:t>amabili</a:t>
            </a:r>
            <a:endParaRPr lang="nl-NL" sz="4000" dirty="0">
              <a:solidFill>
                <a:schemeClr val="bg2">
                  <a:lumMod val="50000"/>
                </a:schemeClr>
              </a:solidFill>
            </a:endParaRPr>
          </a:p>
        </p:txBody>
      </p:sp>
    </p:spTree>
    <p:extLst>
      <p:ext uri="{BB962C8B-B14F-4D97-AF65-F5344CB8AC3E}">
        <p14:creationId xmlns:p14="http://schemas.microsoft.com/office/powerpoint/2010/main" val="10901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0"/>
            <a:ext cx="10381059" cy="6920706"/>
          </a:xfrm>
        </p:spPr>
      </p:pic>
      <p:sp>
        <p:nvSpPr>
          <p:cNvPr id="2" name="Titel 1"/>
          <p:cNvSpPr>
            <a:spLocks noGrp="1"/>
          </p:cNvSpPr>
          <p:nvPr>
            <p:ph type="title"/>
          </p:nvPr>
        </p:nvSpPr>
        <p:spPr>
          <a:xfrm>
            <a:off x="1082040" y="0"/>
            <a:ext cx="4394200" cy="1325563"/>
          </a:xfrm>
        </p:spPr>
        <p:txBody>
          <a:bodyPr/>
          <a:lstStyle/>
          <a:p>
            <a:r>
              <a:rPr lang="nl-NL" dirty="0" smtClean="0"/>
              <a:t>Piu non si </a:t>
            </a:r>
            <a:r>
              <a:rPr lang="nl-NL" dirty="0" err="1" smtClean="0"/>
              <a:t>trovano</a:t>
            </a:r>
            <a:endParaRPr lang="nl-NL" dirty="0"/>
          </a:p>
        </p:txBody>
      </p:sp>
    </p:spTree>
    <p:extLst>
      <p:ext uri="{BB962C8B-B14F-4D97-AF65-F5344CB8AC3E}">
        <p14:creationId xmlns:p14="http://schemas.microsoft.com/office/powerpoint/2010/main" val="202014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0" y="3825240"/>
            <a:ext cx="5171440" cy="2550160"/>
          </a:xfrm>
        </p:spPr>
        <p:txBody>
          <a:bodyPr/>
          <a:lstStyle/>
          <a:p>
            <a:pPr algn="ctr"/>
            <a:r>
              <a:rPr lang="nl-NL" dirty="0" smtClean="0">
                <a:solidFill>
                  <a:srgbClr val="F0EA00"/>
                </a:solidFill>
              </a:rPr>
              <a:t>Floris van Riel</a:t>
            </a:r>
            <a:br>
              <a:rPr lang="nl-NL" dirty="0" smtClean="0">
                <a:solidFill>
                  <a:srgbClr val="F0EA00"/>
                </a:solidFill>
              </a:rPr>
            </a:br>
            <a:r>
              <a:rPr lang="nl-NL" dirty="0" smtClean="0">
                <a:solidFill>
                  <a:srgbClr val="F0EA00"/>
                </a:solidFill>
              </a:rPr>
              <a:t>piano</a:t>
            </a:r>
            <a:endParaRPr lang="nl-NL" dirty="0">
              <a:solidFill>
                <a:srgbClr val="F0EA00"/>
              </a:solidFill>
            </a:endParaRPr>
          </a:p>
        </p:txBody>
      </p:sp>
      <p:pic>
        <p:nvPicPr>
          <p:cNvPr id="1026" name="Picture 2" descr="Au clair de la lune mon ami Pierrot est une chanson enfantine parmi les classiques du répertoire français. Retrouvez les paroles d’Au clair de la lune, des anecdotes sur les origines de cette chanson mais aussi une vidéo pour écouter ou pour la faire éco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080" y="223520"/>
            <a:ext cx="6471920" cy="647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7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319</Words>
  <Application>Microsoft Office PowerPoint</Application>
  <PresentationFormat>Breedbeeld</PresentationFormat>
  <Paragraphs>119</Paragraphs>
  <Slides>31</Slides>
  <Notes>29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Calibri</vt:lpstr>
      <vt:lpstr>Calibri Light</vt:lpstr>
      <vt:lpstr>Kantoorthema</vt:lpstr>
      <vt:lpstr>Zang en Vriendschap Oisterwijk  groet   KBO Berkel-Enschot</vt:lpstr>
      <vt:lpstr>  Het koor staat onder leiding van Ad Vergouwen    en wordt begeleid door Co de Graaff</vt:lpstr>
      <vt:lpstr>Do you not know</vt:lpstr>
      <vt:lpstr>PowerPoint-presentatie</vt:lpstr>
      <vt:lpstr>Luci care, luci belle</vt:lpstr>
      <vt:lpstr>PowerPoint-presentatie</vt:lpstr>
      <vt:lpstr>Due pupille amabili</vt:lpstr>
      <vt:lpstr>Piu non si trovano</vt:lpstr>
      <vt:lpstr>Floris van Riel piano</vt:lpstr>
      <vt:lpstr>Madrigal, Gabriel Faure</vt:lpstr>
      <vt:lpstr>PowerPoint-presentatie</vt:lpstr>
      <vt:lpstr>Ave verum corpus</vt:lpstr>
      <vt:lpstr>PowerPoint-presentatie</vt:lpstr>
      <vt:lpstr>PowerPoint-presentatie</vt:lpstr>
      <vt:lpstr>Heel even pauze</vt:lpstr>
      <vt:lpstr>Kerstoverweging  Jan Joosten, diaken</vt:lpstr>
      <vt:lpstr>Antonio Vivaldi</vt:lpstr>
      <vt:lpstr>Ah! Do not forget</vt:lpstr>
      <vt:lpstr>PowerPoint-presentatie</vt:lpstr>
      <vt:lpstr>Down yonder green valley</vt:lpstr>
      <vt:lpstr>Ode an die Freude</vt:lpstr>
      <vt:lpstr>Medley    arrangement  en  gespeeld door  Co de Graaff, piano</vt:lpstr>
      <vt:lpstr>Wij komen tezamen</vt:lpstr>
      <vt:lpstr>PowerPoint-presentatie</vt:lpstr>
      <vt:lpstr>PowerPoint-presentatie</vt:lpstr>
      <vt:lpstr>The Angel Gabriel</vt:lpstr>
      <vt:lpstr>Once in a royal David’s city</vt:lpstr>
      <vt:lpstr>O Jesulein süss</vt:lpstr>
      <vt:lpstr>PowerPoint-presentatie</vt:lpstr>
      <vt:lpstr>Ere zij God</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Dirk van den Bosch</dc:creator>
  <cp:lastModifiedBy>Dirk van den Bosch</cp:lastModifiedBy>
  <cp:revision>51</cp:revision>
  <dcterms:created xsi:type="dcterms:W3CDTF">2019-12-09T11:30:20Z</dcterms:created>
  <dcterms:modified xsi:type="dcterms:W3CDTF">2019-12-20T19:19:37Z</dcterms:modified>
</cp:coreProperties>
</file>